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sldIdLst>
    <p:sldId id="256" r:id="rId5"/>
    <p:sldId id="264" r:id="rId6"/>
    <p:sldId id="257" r:id="rId7"/>
    <p:sldId id="258" r:id="rId8"/>
    <p:sldId id="259" r:id="rId9"/>
    <p:sldId id="260" r:id="rId10"/>
    <p:sldId id="261" r:id="rId11"/>
    <p:sldId id="262" r:id="rId12"/>
    <p:sldId id="263" r:id="rId13"/>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666" y="13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3BE87A-9DE8-4008-B602-D5F4F4F8CFC9}" type="datetimeFigureOut">
              <a:rPr lang="fi-FI" smtClean="0"/>
              <a:pPr/>
              <a:t>25.9.2013</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D40FD7-E790-4976-A23A-701608F76901}" type="slidenum">
              <a:rPr lang="fi-FI" smtClean="0"/>
              <a:pPr/>
              <a:t>‹#›</a:t>
            </a:fld>
            <a:endParaRPr lang="fi-FI"/>
          </a:p>
        </p:txBody>
      </p:sp>
    </p:spTree>
    <p:extLst>
      <p:ext uri="{BB962C8B-B14F-4D97-AF65-F5344CB8AC3E}">
        <p14:creationId xmlns:p14="http://schemas.microsoft.com/office/powerpoint/2010/main" val="201566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8" name="Picture 14" descr="etusivun alapalkki"/>
          <p:cNvPicPr>
            <a:picLocks noChangeAspect="1" noChangeArrowheads="1"/>
          </p:cNvPicPr>
          <p:nvPr/>
        </p:nvPicPr>
        <p:blipFill>
          <a:blip r:embed="rId2" cstate="print"/>
          <a:srcRect/>
          <a:stretch>
            <a:fillRect/>
          </a:stretch>
        </p:blipFill>
        <p:spPr bwMode="auto">
          <a:xfrm>
            <a:off x="179388" y="5954400"/>
            <a:ext cx="8780462" cy="719137"/>
          </a:xfrm>
          <a:prstGeom prst="rect">
            <a:avLst/>
          </a:prstGeom>
          <a:noFill/>
        </p:spPr>
      </p:pic>
      <p:sp>
        <p:nvSpPr>
          <p:cNvPr id="2" name="Otsikko 1"/>
          <p:cNvSpPr>
            <a:spLocks noGrp="1"/>
          </p:cNvSpPr>
          <p:nvPr>
            <p:ph type="ctrTitle"/>
          </p:nvPr>
        </p:nvSpPr>
        <p:spPr>
          <a:xfrm>
            <a:off x="2354400" y="3134256"/>
            <a:ext cx="6264000" cy="1152000"/>
          </a:xfrm>
        </p:spPr>
        <p:txBody>
          <a:bodyPr/>
          <a:lstStyle>
            <a:lvl1pPr>
              <a:defRPr sz="3600" b="1"/>
            </a:lvl1pPr>
          </a:lstStyle>
          <a:p>
            <a:r>
              <a:rPr lang="fi-FI" noProof="0" smtClean="0"/>
              <a:t>Muokkaa perustyyl. napsautt.</a:t>
            </a:r>
            <a:endParaRPr lang="fi-FI" noProof="0"/>
          </a:p>
        </p:txBody>
      </p:sp>
      <p:sp>
        <p:nvSpPr>
          <p:cNvPr id="3" name="Alaotsikko 2"/>
          <p:cNvSpPr>
            <a:spLocks noGrp="1"/>
          </p:cNvSpPr>
          <p:nvPr>
            <p:ph type="subTitle" idx="1"/>
          </p:nvPr>
        </p:nvSpPr>
        <p:spPr>
          <a:xfrm>
            <a:off x="2354400" y="4604400"/>
            <a:ext cx="5097600" cy="824864"/>
          </a:xfrm>
        </p:spPr>
        <p:txBody>
          <a:bodyPr/>
          <a:lstStyle>
            <a:lvl1pPr marL="0" indent="0" algn="l">
              <a:buNone/>
              <a:defRPr sz="18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noProof="0" smtClean="0"/>
              <a:t>Muokkaa alaotsikon perustyyliä napsautt.</a:t>
            </a:r>
            <a:endParaRPr lang="fi-FI" noProof="0"/>
          </a:p>
        </p:txBody>
      </p:sp>
      <p:pic>
        <p:nvPicPr>
          <p:cNvPr id="9" name="Picture 17" descr="etusivun logo"/>
          <p:cNvPicPr>
            <a:picLocks noChangeAspect="1" noChangeArrowheads="1"/>
          </p:cNvPicPr>
          <p:nvPr/>
        </p:nvPicPr>
        <p:blipFill>
          <a:blip r:embed="rId3" cstate="print"/>
          <a:srcRect/>
          <a:stretch>
            <a:fillRect/>
          </a:stretch>
        </p:blipFill>
        <p:spPr bwMode="auto">
          <a:xfrm>
            <a:off x="682625" y="682625"/>
            <a:ext cx="3044825" cy="1614488"/>
          </a:xfrm>
          <a:prstGeom prst="rect">
            <a:avLst/>
          </a:prstGeom>
          <a:noFill/>
        </p:spPr>
      </p:pic>
    </p:spTree>
  </p:cSld>
  <p:clrMapOvr>
    <a:masterClrMapping/>
  </p:clrMapOvr>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2570400" y="550800"/>
            <a:ext cx="6120000" cy="1143000"/>
          </a:xfrm>
        </p:spPr>
        <p:txBody>
          <a:bodyPr/>
          <a:lstStyle>
            <a:lvl1pPr>
              <a:defRPr sz="3200"/>
            </a:lvl1pPr>
          </a:lstStyle>
          <a:p>
            <a:r>
              <a:rPr lang="fi-FI" noProof="0" smtClean="0"/>
              <a:t>Muokkaa perustyyl. napsautt.</a:t>
            </a:r>
            <a:endParaRPr lang="fi-FI" noProof="0"/>
          </a:p>
        </p:txBody>
      </p:sp>
      <p:sp>
        <p:nvSpPr>
          <p:cNvPr id="3" name="Sisällön paikkamerkki 2"/>
          <p:cNvSpPr>
            <a:spLocks noGrp="1"/>
          </p:cNvSpPr>
          <p:nvPr>
            <p:ph idx="1"/>
          </p:nvPr>
        </p:nvSpPr>
        <p:spPr>
          <a:xfrm>
            <a:off x="1188000" y="1933200"/>
            <a:ext cx="7506000" cy="4068000"/>
          </a:xfr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4" name="Päivämäärän paikkamerkki 3"/>
          <p:cNvSpPr>
            <a:spLocks noGrp="1"/>
          </p:cNvSpPr>
          <p:nvPr>
            <p:ph type="dt" sz="half" idx="10"/>
          </p:nvPr>
        </p:nvSpPr>
        <p:spPr/>
        <p:txBody>
          <a:bodyPr/>
          <a:lstStyle>
            <a:lvl1pPr algn="r">
              <a:defRPr/>
            </a:lvl1pPr>
          </a:lstStyle>
          <a:p>
            <a:pPr algn="r"/>
            <a:fld id="{3E2E9C67-63C6-4E1D-8A95-2B75655CC42E}" type="datetime1">
              <a:rPr lang="fi-FI" noProof="0" smtClean="0"/>
              <a:pPr algn="r"/>
              <a:t>25.9.2013</a:t>
            </a:fld>
            <a:endParaRPr lang="fi-FI" noProof="0"/>
          </a:p>
        </p:txBody>
      </p:sp>
      <p:sp>
        <p:nvSpPr>
          <p:cNvPr id="5" name="Alatunnisteen paikkamerkki 4"/>
          <p:cNvSpPr>
            <a:spLocks noGrp="1"/>
          </p:cNvSpPr>
          <p:nvPr>
            <p:ph type="ftr" sz="quarter" idx="11"/>
          </p:nvPr>
        </p:nvSpPr>
        <p:spPr/>
        <p:txBody>
          <a:bodyPr/>
          <a:lstStyle/>
          <a:p>
            <a:r>
              <a:rPr lang="fi-FI" noProof="0" smtClean="0"/>
              <a:t>Tekijätiedot ja/tai esityksen nimi</a:t>
            </a:r>
            <a:endParaRPr lang="fi-FI" noProof="0"/>
          </a:p>
        </p:txBody>
      </p:sp>
      <p:sp>
        <p:nvSpPr>
          <p:cNvPr id="6" name="Dian numeron paikkamerkki 5"/>
          <p:cNvSpPr>
            <a:spLocks noGrp="1"/>
          </p:cNvSpPr>
          <p:nvPr>
            <p:ph type="sldNum" sz="quarter" idx="12"/>
          </p:nvPr>
        </p:nvSpPr>
        <p:spPr/>
        <p:txBody>
          <a:bodyPr/>
          <a:lstStyle/>
          <a:p>
            <a:fld id="{66FEFC3C-A022-415C-A78A-DD611A1FDEA9}" type="slidenum">
              <a:rPr lang="fi-FI" noProof="0" smtClean="0"/>
              <a:pPr/>
              <a:t>‹#›</a:t>
            </a:fld>
            <a:endParaRPr lang="fi-FI" noProof="0"/>
          </a:p>
        </p:txBody>
      </p:sp>
      <p:pic>
        <p:nvPicPr>
          <p:cNvPr id="7" name="Picture 16" descr="pikkulogo"/>
          <p:cNvPicPr>
            <a:picLocks noChangeAspect="1" noChangeArrowheads="1"/>
          </p:cNvPicPr>
          <p:nvPr/>
        </p:nvPicPr>
        <p:blipFill>
          <a:blip r:embed="rId2" cstate="print"/>
          <a:srcRect/>
          <a:stretch>
            <a:fillRect/>
          </a:stretch>
        </p:blipFill>
        <p:spPr bwMode="auto">
          <a:xfrm>
            <a:off x="179388" y="179388"/>
            <a:ext cx="1979612" cy="1185862"/>
          </a:xfrm>
          <a:prstGeom prst="rect">
            <a:avLst/>
          </a:prstGeom>
          <a:noFill/>
        </p:spPr>
      </p:pic>
    </p:spTree>
  </p:cSld>
  <p:clrMapOvr>
    <a:masterClrMapping/>
  </p:clrMapOvr>
  <p:timing>
    <p:tnLst>
      <p:par>
        <p:cTn id="1" dur="indefinite" restart="never" nodeType="tmRoot"/>
      </p:par>
    </p:tnLst>
  </p:timing>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1188000" y="4406900"/>
            <a:ext cx="7280299" cy="1188000"/>
          </a:xfrm>
        </p:spPr>
        <p:txBody>
          <a:bodyPr anchor="t">
            <a:normAutofit/>
          </a:bodyPr>
          <a:lstStyle>
            <a:lvl1pPr algn="l">
              <a:defRPr sz="3200" b="1" cap="none"/>
            </a:lvl1pPr>
          </a:lstStyle>
          <a:p>
            <a:r>
              <a:rPr lang="fi-FI" noProof="0" smtClean="0"/>
              <a:t>Muokkaa perustyyl. napsautt.</a:t>
            </a:r>
            <a:endParaRPr lang="fi-FI" noProof="0"/>
          </a:p>
        </p:txBody>
      </p:sp>
      <p:sp>
        <p:nvSpPr>
          <p:cNvPr id="3" name="Tekstin paikkamerkki 2"/>
          <p:cNvSpPr>
            <a:spLocks noGrp="1"/>
          </p:cNvSpPr>
          <p:nvPr>
            <p:ph type="body" idx="1"/>
          </p:nvPr>
        </p:nvSpPr>
        <p:spPr>
          <a:xfrm>
            <a:off x="1188000" y="2906713"/>
            <a:ext cx="7280299" cy="1500187"/>
          </a:xfrm>
        </p:spPr>
        <p:txBody>
          <a:bodyPr anchor="b"/>
          <a:lstStyle>
            <a:lvl1pPr marL="0" indent="0">
              <a:buNone/>
              <a:defRPr sz="240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noProof="0" smtClean="0"/>
              <a:t>Muokkaa tekstin perustyylejä napsauttamalla</a:t>
            </a:r>
          </a:p>
        </p:txBody>
      </p:sp>
      <p:sp>
        <p:nvSpPr>
          <p:cNvPr id="4" name="Päivämäärän paikkamerkki 3"/>
          <p:cNvSpPr>
            <a:spLocks noGrp="1"/>
          </p:cNvSpPr>
          <p:nvPr>
            <p:ph type="dt" sz="half" idx="10"/>
          </p:nvPr>
        </p:nvSpPr>
        <p:spPr/>
        <p:txBody>
          <a:bodyPr/>
          <a:lstStyle>
            <a:lvl1pPr algn="r">
              <a:defRPr/>
            </a:lvl1pPr>
          </a:lstStyle>
          <a:p>
            <a:pPr algn="r"/>
            <a:fld id="{3E2E9C67-63C6-4E1D-8A95-2B75655CC42E}" type="datetime1">
              <a:rPr lang="fi-FI" noProof="0" smtClean="0"/>
              <a:pPr algn="r"/>
              <a:t>25.9.2013</a:t>
            </a:fld>
            <a:endParaRPr lang="fi-FI" noProof="0"/>
          </a:p>
        </p:txBody>
      </p:sp>
      <p:sp>
        <p:nvSpPr>
          <p:cNvPr id="5" name="Alatunnisteen paikkamerkki 4"/>
          <p:cNvSpPr>
            <a:spLocks noGrp="1"/>
          </p:cNvSpPr>
          <p:nvPr>
            <p:ph type="ftr" sz="quarter" idx="11"/>
          </p:nvPr>
        </p:nvSpPr>
        <p:spPr/>
        <p:txBody>
          <a:bodyPr/>
          <a:lstStyle/>
          <a:p>
            <a:r>
              <a:rPr lang="fi-FI" noProof="0" smtClean="0"/>
              <a:t>Tekijätiedot ja/tai esityksen nimi</a:t>
            </a:r>
            <a:endParaRPr lang="fi-FI" noProof="0"/>
          </a:p>
        </p:txBody>
      </p:sp>
      <p:sp>
        <p:nvSpPr>
          <p:cNvPr id="6" name="Dian numeron paikkamerkki 5"/>
          <p:cNvSpPr>
            <a:spLocks noGrp="1"/>
          </p:cNvSpPr>
          <p:nvPr>
            <p:ph type="sldNum" sz="quarter" idx="12"/>
          </p:nvPr>
        </p:nvSpPr>
        <p:spPr/>
        <p:txBody>
          <a:bodyPr/>
          <a:lstStyle/>
          <a:p>
            <a:fld id="{66FEFC3C-A022-415C-A78A-DD611A1FDEA9}" type="slidenum">
              <a:rPr lang="fi-FI" noProof="0" smtClean="0"/>
              <a:pPr/>
              <a:t>‹#›</a:t>
            </a:fld>
            <a:endParaRPr lang="fi-FI" noProof="0"/>
          </a:p>
        </p:txBody>
      </p:sp>
      <p:pic>
        <p:nvPicPr>
          <p:cNvPr id="7" name="Picture 16" descr="pikkulogo"/>
          <p:cNvPicPr>
            <a:picLocks noChangeAspect="1" noChangeArrowheads="1"/>
          </p:cNvPicPr>
          <p:nvPr/>
        </p:nvPicPr>
        <p:blipFill>
          <a:blip r:embed="rId2" cstate="print"/>
          <a:srcRect/>
          <a:stretch>
            <a:fillRect/>
          </a:stretch>
        </p:blipFill>
        <p:spPr bwMode="auto">
          <a:xfrm>
            <a:off x="179388" y="179388"/>
            <a:ext cx="1979612" cy="1185862"/>
          </a:xfrm>
          <a:prstGeom prst="rect">
            <a:avLst/>
          </a:prstGeom>
          <a:noFill/>
        </p:spPr>
      </p:pic>
    </p:spTree>
  </p:cSld>
  <p:clrMapOvr>
    <a:masterClrMapping/>
  </p:clrMapOvr>
  <p:timing>
    <p:tnLst>
      <p:par>
        <p:cTn id="1" dur="indefinite" restart="never" nodeType="tmRoot"/>
      </p:par>
    </p:tnLst>
  </p:timing>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a:xfrm>
            <a:off x="2570400" y="550800"/>
            <a:ext cx="6120000" cy="1143000"/>
          </a:xfrm>
        </p:spPr>
        <p:txBody>
          <a:bodyPr/>
          <a:lstStyle/>
          <a:p>
            <a:r>
              <a:rPr lang="fi-FI" noProof="0" smtClean="0"/>
              <a:t>Muokkaa perustyyl. napsautt.</a:t>
            </a:r>
            <a:endParaRPr lang="fi-FI" noProof="0"/>
          </a:p>
        </p:txBody>
      </p:sp>
      <p:sp>
        <p:nvSpPr>
          <p:cNvPr id="3" name="Sisällön paikkamerkki 2"/>
          <p:cNvSpPr>
            <a:spLocks noGrp="1"/>
          </p:cNvSpPr>
          <p:nvPr>
            <p:ph sz="half" idx="1"/>
          </p:nvPr>
        </p:nvSpPr>
        <p:spPr>
          <a:xfrm>
            <a:off x="1188000" y="2001600"/>
            <a:ext cx="3636000" cy="4068000"/>
          </a:xfrm>
        </p:spPr>
        <p:txBody>
          <a:bodyPr/>
          <a:lstStyle>
            <a:lvl1pPr>
              <a:defRPr sz="2400">
                <a:solidFill>
                  <a:srgbClr val="000000"/>
                </a:solidFill>
              </a:defRPr>
            </a:lvl1pPr>
            <a:lvl2pPr>
              <a:defRPr sz="2200">
                <a:solidFill>
                  <a:srgbClr val="000000"/>
                </a:solidFill>
              </a:defRPr>
            </a:lvl2pPr>
            <a:lvl3pPr>
              <a:defRPr sz="2000">
                <a:solidFill>
                  <a:srgbClr val="000000"/>
                </a:solidFill>
              </a:defRPr>
            </a:lvl3pPr>
            <a:lvl4pPr>
              <a:defRPr sz="1800">
                <a:solidFill>
                  <a:srgbClr val="000000"/>
                </a:solidFill>
              </a:defRPr>
            </a:lvl4pPr>
            <a:lvl5pPr>
              <a:defRPr sz="1600">
                <a:solidFill>
                  <a:srgbClr val="000000"/>
                </a:solidFill>
              </a:defRPr>
            </a:lvl5pPr>
            <a:lvl6pPr>
              <a:defRPr sz="1800"/>
            </a:lvl6pPr>
            <a:lvl7pPr>
              <a:defRPr sz="1800"/>
            </a:lvl7pPr>
            <a:lvl8pPr>
              <a:defRPr sz="1800"/>
            </a:lvl8pPr>
            <a:lvl9pPr>
              <a:defRPr sz="1800"/>
            </a:lvl9p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4" name="Sisällön paikkamerkki 3"/>
          <p:cNvSpPr>
            <a:spLocks noGrp="1"/>
          </p:cNvSpPr>
          <p:nvPr>
            <p:ph sz="half" idx="2"/>
          </p:nvPr>
        </p:nvSpPr>
        <p:spPr>
          <a:xfrm>
            <a:off x="5054418" y="2001600"/>
            <a:ext cx="3636000" cy="4068000"/>
          </a:xfrm>
        </p:spPr>
        <p:txBody>
          <a:bodyPr/>
          <a:lstStyle>
            <a:lvl1pPr>
              <a:defRPr sz="2400">
                <a:solidFill>
                  <a:srgbClr val="000000"/>
                </a:solidFill>
              </a:defRPr>
            </a:lvl1pPr>
            <a:lvl2pPr>
              <a:defRPr sz="2200">
                <a:solidFill>
                  <a:srgbClr val="000000"/>
                </a:solidFill>
              </a:defRPr>
            </a:lvl2pPr>
            <a:lvl3pPr>
              <a:defRPr sz="2000">
                <a:solidFill>
                  <a:srgbClr val="000000"/>
                </a:solidFill>
              </a:defRPr>
            </a:lvl3pPr>
            <a:lvl4pPr>
              <a:defRPr sz="1800">
                <a:solidFill>
                  <a:srgbClr val="000000"/>
                </a:solidFill>
              </a:defRPr>
            </a:lvl4pPr>
            <a:lvl5pPr>
              <a:defRPr sz="1600">
                <a:solidFill>
                  <a:srgbClr val="000000"/>
                </a:solidFill>
              </a:defRPr>
            </a:lvl5pPr>
            <a:lvl6pPr>
              <a:defRPr sz="1800"/>
            </a:lvl6pPr>
            <a:lvl7pPr>
              <a:defRPr sz="1800"/>
            </a:lvl7pPr>
            <a:lvl8pPr>
              <a:defRPr sz="1800"/>
            </a:lvl8pPr>
            <a:lvl9pPr>
              <a:defRPr sz="1800"/>
            </a:lvl9p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5" name="Päivämäärän paikkamerkki 4"/>
          <p:cNvSpPr>
            <a:spLocks noGrp="1"/>
          </p:cNvSpPr>
          <p:nvPr>
            <p:ph type="dt" sz="half" idx="10"/>
          </p:nvPr>
        </p:nvSpPr>
        <p:spPr/>
        <p:txBody>
          <a:bodyPr/>
          <a:lstStyle>
            <a:lvl1pPr algn="r">
              <a:defRPr/>
            </a:lvl1pPr>
          </a:lstStyle>
          <a:p>
            <a:pPr algn="r"/>
            <a:fld id="{3E2E9C67-63C6-4E1D-8A95-2B75655CC42E}" type="datetime1">
              <a:rPr lang="fi-FI" noProof="0" smtClean="0"/>
              <a:pPr algn="r"/>
              <a:t>25.9.2013</a:t>
            </a:fld>
            <a:endParaRPr lang="fi-FI" noProof="0"/>
          </a:p>
        </p:txBody>
      </p:sp>
      <p:sp>
        <p:nvSpPr>
          <p:cNvPr id="6" name="Alatunnisteen paikkamerkki 5"/>
          <p:cNvSpPr>
            <a:spLocks noGrp="1"/>
          </p:cNvSpPr>
          <p:nvPr>
            <p:ph type="ftr" sz="quarter" idx="11"/>
          </p:nvPr>
        </p:nvSpPr>
        <p:spPr/>
        <p:txBody>
          <a:bodyPr/>
          <a:lstStyle/>
          <a:p>
            <a:r>
              <a:rPr lang="fi-FI" noProof="0" smtClean="0"/>
              <a:t>Tekijätiedot ja/tai esityksen nimi</a:t>
            </a:r>
            <a:endParaRPr lang="fi-FI" noProof="0"/>
          </a:p>
        </p:txBody>
      </p:sp>
      <p:sp>
        <p:nvSpPr>
          <p:cNvPr id="7" name="Dian numeron paikkamerkki 6"/>
          <p:cNvSpPr>
            <a:spLocks noGrp="1"/>
          </p:cNvSpPr>
          <p:nvPr>
            <p:ph type="sldNum" sz="quarter" idx="12"/>
          </p:nvPr>
        </p:nvSpPr>
        <p:spPr/>
        <p:txBody>
          <a:bodyPr/>
          <a:lstStyle/>
          <a:p>
            <a:fld id="{66FEFC3C-A022-415C-A78A-DD611A1FDEA9}" type="slidenum">
              <a:rPr lang="fi-FI" noProof="0" smtClean="0"/>
              <a:pPr/>
              <a:t>‹#›</a:t>
            </a:fld>
            <a:endParaRPr lang="fi-FI" noProof="0"/>
          </a:p>
        </p:txBody>
      </p:sp>
      <p:pic>
        <p:nvPicPr>
          <p:cNvPr id="8" name="Picture 16" descr="pikkulogo"/>
          <p:cNvPicPr>
            <a:picLocks noChangeAspect="1" noChangeArrowheads="1"/>
          </p:cNvPicPr>
          <p:nvPr/>
        </p:nvPicPr>
        <p:blipFill>
          <a:blip r:embed="rId2" cstate="print"/>
          <a:srcRect/>
          <a:stretch>
            <a:fillRect/>
          </a:stretch>
        </p:blipFill>
        <p:spPr bwMode="auto">
          <a:xfrm>
            <a:off x="179388" y="179388"/>
            <a:ext cx="1979612" cy="1185862"/>
          </a:xfrm>
          <a:prstGeom prst="rect">
            <a:avLst/>
          </a:prstGeom>
          <a:noFill/>
        </p:spPr>
      </p:pic>
    </p:spTree>
  </p:cSld>
  <p:clrMapOvr>
    <a:masterClrMapping/>
  </p:clrMapOvr>
  <p:timing>
    <p:tnLst>
      <p:par>
        <p:cTn id="1" dur="indefinite" restart="never" nodeType="tmRoot"/>
      </p:par>
    </p:tnLst>
  </p:timing>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2570400" y="550800"/>
            <a:ext cx="6120000" cy="1143000"/>
          </a:xfrm>
        </p:spPr>
        <p:txBody>
          <a:bodyPr/>
          <a:lstStyle>
            <a:lvl1pPr>
              <a:defRPr/>
            </a:lvl1pPr>
          </a:lstStyle>
          <a:p>
            <a:r>
              <a:rPr lang="fi-FI" noProof="0" smtClean="0"/>
              <a:t>Muokkaa perustyyl. napsautt.</a:t>
            </a:r>
            <a:endParaRPr lang="fi-FI" noProof="0"/>
          </a:p>
        </p:txBody>
      </p:sp>
      <p:sp>
        <p:nvSpPr>
          <p:cNvPr id="3" name="Tekstin paikkamerkki 2"/>
          <p:cNvSpPr>
            <a:spLocks noGrp="1"/>
          </p:cNvSpPr>
          <p:nvPr>
            <p:ph type="body" idx="1"/>
          </p:nvPr>
        </p:nvSpPr>
        <p:spPr>
          <a:xfrm>
            <a:off x="1188000" y="1860544"/>
            <a:ext cx="3636000" cy="639762"/>
          </a:xfrm>
        </p:spPr>
        <p:txBody>
          <a:bodyPr anchor="b"/>
          <a:lstStyle>
            <a:lvl1pPr marL="0" indent="0">
              <a:buNone/>
              <a:defRPr sz="2200" b="1">
                <a:solidFill>
                  <a:srgbClr val="0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smtClean="0"/>
              <a:t>Muokkaa tekstin perustyylejä napsauttamalla</a:t>
            </a:r>
          </a:p>
        </p:txBody>
      </p:sp>
      <p:sp>
        <p:nvSpPr>
          <p:cNvPr id="4" name="Sisällön paikkamerkki 3"/>
          <p:cNvSpPr>
            <a:spLocks noGrp="1"/>
          </p:cNvSpPr>
          <p:nvPr>
            <p:ph sz="half" idx="2"/>
          </p:nvPr>
        </p:nvSpPr>
        <p:spPr>
          <a:xfrm>
            <a:off x="1188000" y="2580206"/>
            <a:ext cx="3636000" cy="3492000"/>
          </a:xfrm>
        </p:spPr>
        <p:txBody>
          <a:bodyPr/>
          <a:lstStyle>
            <a:lvl1pPr>
              <a:defRPr sz="2000">
                <a:solidFill>
                  <a:srgbClr val="000000"/>
                </a:solidFill>
              </a:defRPr>
            </a:lvl1pPr>
            <a:lvl2pPr>
              <a:defRPr sz="1800">
                <a:solidFill>
                  <a:srgbClr val="000000"/>
                </a:solidFill>
              </a:defRPr>
            </a:lvl2pPr>
            <a:lvl3pPr>
              <a:defRPr sz="1800">
                <a:solidFill>
                  <a:srgbClr val="000000"/>
                </a:solidFill>
              </a:defRPr>
            </a:lvl3pPr>
            <a:lvl4pPr>
              <a:defRPr sz="1600">
                <a:solidFill>
                  <a:srgbClr val="000000"/>
                </a:solidFill>
              </a:defRPr>
            </a:lvl4pPr>
            <a:lvl5pPr>
              <a:defRPr sz="1600">
                <a:solidFill>
                  <a:srgbClr val="000000"/>
                </a:solidFill>
              </a:defRPr>
            </a:lvl5pPr>
            <a:lvl6pPr>
              <a:defRPr sz="1600"/>
            </a:lvl6pPr>
            <a:lvl7pPr>
              <a:defRPr sz="1600"/>
            </a:lvl7pPr>
            <a:lvl8pPr>
              <a:defRPr sz="1600"/>
            </a:lvl8pPr>
            <a:lvl9pPr>
              <a:defRPr sz="1600"/>
            </a:lvl9p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5" name="Tekstin paikkamerkki 4"/>
          <p:cNvSpPr>
            <a:spLocks noGrp="1"/>
          </p:cNvSpPr>
          <p:nvPr>
            <p:ph type="body" sz="quarter" idx="3"/>
          </p:nvPr>
        </p:nvSpPr>
        <p:spPr>
          <a:xfrm>
            <a:off x="5057888" y="1860544"/>
            <a:ext cx="3636000" cy="639762"/>
          </a:xfrm>
        </p:spPr>
        <p:txBody>
          <a:bodyPr anchor="b"/>
          <a:lstStyle>
            <a:lvl1pPr marL="0" indent="0">
              <a:buNone/>
              <a:defRPr sz="2200" b="1">
                <a:solidFill>
                  <a:srgbClr val="0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smtClean="0"/>
              <a:t>Muokkaa tekstin perustyylejä napsauttamalla</a:t>
            </a:r>
          </a:p>
        </p:txBody>
      </p:sp>
      <p:sp>
        <p:nvSpPr>
          <p:cNvPr id="6" name="Sisällön paikkamerkki 5"/>
          <p:cNvSpPr>
            <a:spLocks noGrp="1"/>
          </p:cNvSpPr>
          <p:nvPr>
            <p:ph sz="quarter" idx="4"/>
          </p:nvPr>
        </p:nvSpPr>
        <p:spPr>
          <a:xfrm>
            <a:off x="5057888" y="2580206"/>
            <a:ext cx="3636000" cy="3492000"/>
          </a:xfrm>
        </p:spPr>
        <p:txBody>
          <a:bodyPr/>
          <a:lstStyle>
            <a:lvl1pPr>
              <a:defRPr sz="2000">
                <a:solidFill>
                  <a:srgbClr val="000000"/>
                </a:solidFill>
              </a:defRPr>
            </a:lvl1pPr>
            <a:lvl2pPr>
              <a:defRPr sz="1800">
                <a:solidFill>
                  <a:srgbClr val="000000"/>
                </a:solidFill>
              </a:defRPr>
            </a:lvl2pPr>
            <a:lvl3pPr>
              <a:defRPr sz="1800">
                <a:solidFill>
                  <a:srgbClr val="000000"/>
                </a:solidFill>
              </a:defRPr>
            </a:lvl3pPr>
            <a:lvl4pPr>
              <a:defRPr sz="1600">
                <a:solidFill>
                  <a:srgbClr val="000000"/>
                </a:solidFill>
              </a:defRPr>
            </a:lvl4pPr>
            <a:lvl5pPr>
              <a:defRPr sz="1600">
                <a:solidFill>
                  <a:srgbClr val="000000"/>
                </a:solidFill>
              </a:defRPr>
            </a:lvl5pPr>
            <a:lvl6pPr>
              <a:defRPr sz="1600"/>
            </a:lvl6pPr>
            <a:lvl7pPr>
              <a:defRPr sz="1600"/>
            </a:lvl7pPr>
            <a:lvl8pPr>
              <a:defRPr sz="1600"/>
            </a:lvl8pPr>
            <a:lvl9pPr>
              <a:defRPr sz="1600"/>
            </a:lvl9p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endParaRPr lang="fi-FI" noProof="0"/>
          </a:p>
        </p:txBody>
      </p:sp>
      <p:sp>
        <p:nvSpPr>
          <p:cNvPr id="7" name="Päivämäärän paikkamerkki 6"/>
          <p:cNvSpPr>
            <a:spLocks noGrp="1"/>
          </p:cNvSpPr>
          <p:nvPr>
            <p:ph type="dt" sz="half" idx="10"/>
          </p:nvPr>
        </p:nvSpPr>
        <p:spPr/>
        <p:txBody>
          <a:bodyPr/>
          <a:lstStyle>
            <a:lvl1pPr algn="r">
              <a:defRPr/>
            </a:lvl1pPr>
          </a:lstStyle>
          <a:p>
            <a:pPr algn="r"/>
            <a:fld id="{3E2E9C67-63C6-4E1D-8A95-2B75655CC42E}" type="datetime1">
              <a:rPr lang="fi-FI" noProof="0" smtClean="0"/>
              <a:pPr algn="r"/>
              <a:t>25.9.2013</a:t>
            </a:fld>
            <a:endParaRPr lang="fi-FI" noProof="0"/>
          </a:p>
        </p:txBody>
      </p:sp>
      <p:sp>
        <p:nvSpPr>
          <p:cNvPr id="8" name="Alatunnisteen paikkamerkki 7"/>
          <p:cNvSpPr>
            <a:spLocks noGrp="1"/>
          </p:cNvSpPr>
          <p:nvPr>
            <p:ph type="ftr" sz="quarter" idx="11"/>
          </p:nvPr>
        </p:nvSpPr>
        <p:spPr/>
        <p:txBody>
          <a:bodyPr/>
          <a:lstStyle/>
          <a:p>
            <a:r>
              <a:rPr lang="fi-FI" noProof="0" smtClean="0"/>
              <a:t>Tekijätiedot ja/tai esityksen nimi</a:t>
            </a:r>
            <a:endParaRPr lang="fi-FI" noProof="0"/>
          </a:p>
        </p:txBody>
      </p:sp>
      <p:sp>
        <p:nvSpPr>
          <p:cNvPr id="9" name="Dian numeron paikkamerkki 8"/>
          <p:cNvSpPr>
            <a:spLocks noGrp="1"/>
          </p:cNvSpPr>
          <p:nvPr>
            <p:ph type="sldNum" sz="quarter" idx="12"/>
          </p:nvPr>
        </p:nvSpPr>
        <p:spPr/>
        <p:txBody>
          <a:bodyPr/>
          <a:lstStyle/>
          <a:p>
            <a:fld id="{66FEFC3C-A022-415C-A78A-DD611A1FDEA9}" type="slidenum">
              <a:rPr lang="fi-FI" noProof="0" smtClean="0"/>
              <a:pPr/>
              <a:t>‹#›</a:t>
            </a:fld>
            <a:endParaRPr lang="fi-FI" noProof="0"/>
          </a:p>
        </p:txBody>
      </p:sp>
      <p:pic>
        <p:nvPicPr>
          <p:cNvPr id="10" name="Picture 16" descr="pikkulogo"/>
          <p:cNvPicPr>
            <a:picLocks noChangeAspect="1" noChangeArrowheads="1"/>
          </p:cNvPicPr>
          <p:nvPr/>
        </p:nvPicPr>
        <p:blipFill>
          <a:blip r:embed="rId2" cstate="print"/>
          <a:srcRect/>
          <a:stretch>
            <a:fillRect/>
          </a:stretch>
        </p:blipFill>
        <p:spPr bwMode="auto">
          <a:xfrm>
            <a:off x="179388" y="179388"/>
            <a:ext cx="1979612" cy="1185862"/>
          </a:xfrm>
          <a:prstGeom prst="rect">
            <a:avLst/>
          </a:prstGeom>
          <a:noFill/>
        </p:spPr>
      </p:pic>
    </p:spTree>
  </p:cSld>
  <p:clrMapOvr>
    <a:masterClrMapping/>
  </p:clrMapOvr>
  <p:timing>
    <p:tnLst>
      <p:par>
        <p:cTn id="1" dur="indefinite" restart="never" nodeType="tmRoot"/>
      </p:par>
    </p:tnLst>
  </p:timing>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2570400" y="550800"/>
            <a:ext cx="6120000" cy="1143000"/>
          </a:xfrm>
        </p:spPr>
        <p:txBody>
          <a:bodyPr/>
          <a:lstStyle/>
          <a:p>
            <a:r>
              <a:rPr lang="fi-FI" noProof="0" smtClean="0"/>
              <a:t>Muokkaa perustyyl. napsautt.</a:t>
            </a:r>
            <a:endParaRPr lang="fi-FI" noProof="0"/>
          </a:p>
        </p:txBody>
      </p:sp>
      <p:sp>
        <p:nvSpPr>
          <p:cNvPr id="3" name="Päivämäärän paikkamerkki 2"/>
          <p:cNvSpPr>
            <a:spLocks noGrp="1"/>
          </p:cNvSpPr>
          <p:nvPr>
            <p:ph type="dt" sz="half" idx="10"/>
          </p:nvPr>
        </p:nvSpPr>
        <p:spPr/>
        <p:txBody>
          <a:bodyPr/>
          <a:lstStyle>
            <a:lvl1pPr algn="r">
              <a:defRPr/>
            </a:lvl1pPr>
          </a:lstStyle>
          <a:p>
            <a:pPr algn="r"/>
            <a:fld id="{3E2E9C67-63C6-4E1D-8A95-2B75655CC42E}" type="datetime1">
              <a:rPr lang="fi-FI" noProof="0" smtClean="0"/>
              <a:pPr algn="r"/>
              <a:t>25.9.2013</a:t>
            </a:fld>
            <a:endParaRPr lang="fi-FI" noProof="0"/>
          </a:p>
        </p:txBody>
      </p:sp>
      <p:sp>
        <p:nvSpPr>
          <p:cNvPr id="4" name="Alatunnisteen paikkamerkki 3"/>
          <p:cNvSpPr>
            <a:spLocks noGrp="1"/>
          </p:cNvSpPr>
          <p:nvPr>
            <p:ph type="ftr" sz="quarter" idx="11"/>
          </p:nvPr>
        </p:nvSpPr>
        <p:spPr/>
        <p:txBody>
          <a:bodyPr/>
          <a:lstStyle/>
          <a:p>
            <a:r>
              <a:rPr lang="fi-FI" noProof="0" smtClean="0"/>
              <a:t>Tekijätiedot ja/tai esityksen nimi</a:t>
            </a:r>
            <a:endParaRPr lang="fi-FI" noProof="0"/>
          </a:p>
        </p:txBody>
      </p:sp>
      <p:sp>
        <p:nvSpPr>
          <p:cNvPr id="5" name="Dian numeron paikkamerkki 4"/>
          <p:cNvSpPr>
            <a:spLocks noGrp="1"/>
          </p:cNvSpPr>
          <p:nvPr>
            <p:ph type="sldNum" sz="quarter" idx="12"/>
          </p:nvPr>
        </p:nvSpPr>
        <p:spPr/>
        <p:txBody>
          <a:bodyPr/>
          <a:lstStyle/>
          <a:p>
            <a:fld id="{66FEFC3C-A022-415C-A78A-DD611A1FDEA9}" type="slidenum">
              <a:rPr lang="fi-FI" noProof="0" smtClean="0"/>
              <a:pPr/>
              <a:t>‹#›</a:t>
            </a:fld>
            <a:endParaRPr lang="fi-FI" noProof="0"/>
          </a:p>
        </p:txBody>
      </p:sp>
      <p:pic>
        <p:nvPicPr>
          <p:cNvPr id="6" name="Picture 16" descr="pikkulogo"/>
          <p:cNvPicPr>
            <a:picLocks noChangeAspect="1" noChangeArrowheads="1"/>
          </p:cNvPicPr>
          <p:nvPr/>
        </p:nvPicPr>
        <p:blipFill>
          <a:blip r:embed="rId2" cstate="print"/>
          <a:srcRect/>
          <a:stretch>
            <a:fillRect/>
          </a:stretch>
        </p:blipFill>
        <p:spPr bwMode="auto">
          <a:xfrm>
            <a:off x="179388" y="179388"/>
            <a:ext cx="1979612" cy="1185862"/>
          </a:xfrm>
          <a:prstGeom prst="rect">
            <a:avLst/>
          </a:prstGeom>
          <a:noFill/>
        </p:spPr>
      </p:pic>
    </p:spTree>
  </p:cSld>
  <p:clrMapOvr>
    <a:masterClrMapping/>
  </p:clrMapOvr>
  <p:timing>
    <p:tnLst>
      <p:par>
        <p:cTn id="1" dur="indefinite" restart="never" nodeType="tmRoot"/>
      </p:par>
    </p:tnLst>
  </p:timing>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lvl1pPr algn="r">
              <a:defRPr/>
            </a:lvl1pPr>
          </a:lstStyle>
          <a:p>
            <a:pPr algn="r"/>
            <a:fld id="{3E2E9C67-63C6-4E1D-8A95-2B75655CC42E}" type="datetime1">
              <a:rPr lang="fi-FI" noProof="0" smtClean="0"/>
              <a:pPr algn="r"/>
              <a:t>25.9.2013</a:t>
            </a:fld>
            <a:endParaRPr lang="fi-FI" noProof="0"/>
          </a:p>
        </p:txBody>
      </p:sp>
      <p:sp>
        <p:nvSpPr>
          <p:cNvPr id="3" name="Alatunnisteen paikkamerkki 2"/>
          <p:cNvSpPr>
            <a:spLocks noGrp="1"/>
          </p:cNvSpPr>
          <p:nvPr>
            <p:ph type="ftr" sz="quarter" idx="11"/>
          </p:nvPr>
        </p:nvSpPr>
        <p:spPr/>
        <p:txBody>
          <a:bodyPr/>
          <a:lstStyle/>
          <a:p>
            <a:r>
              <a:rPr lang="fi-FI" noProof="0" smtClean="0"/>
              <a:t>Tekijätiedot ja/tai esityksen nimi</a:t>
            </a:r>
            <a:endParaRPr lang="fi-FI" noProof="0"/>
          </a:p>
        </p:txBody>
      </p:sp>
      <p:sp>
        <p:nvSpPr>
          <p:cNvPr id="4" name="Dian numeron paikkamerkki 3"/>
          <p:cNvSpPr>
            <a:spLocks noGrp="1"/>
          </p:cNvSpPr>
          <p:nvPr>
            <p:ph type="sldNum" sz="quarter" idx="12"/>
          </p:nvPr>
        </p:nvSpPr>
        <p:spPr/>
        <p:txBody>
          <a:bodyPr/>
          <a:lstStyle/>
          <a:p>
            <a:fld id="{66FEFC3C-A022-415C-A78A-DD611A1FDEA9}" type="slidenum">
              <a:rPr lang="fi-FI" noProof="0" smtClean="0"/>
              <a:pPr/>
              <a:t>‹#›</a:t>
            </a:fld>
            <a:endParaRPr lang="fi-FI" noProof="0"/>
          </a:p>
        </p:txBody>
      </p:sp>
      <p:pic>
        <p:nvPicPr>
          <p:cNvPr id="5" name="Picture 16" descr="pikkulogo"/>
          <p:cNvPicPr>
            <a:picLocks noChangeAspect="1" noChangeArrowheads="1"/>
          </p:cNvPicPr>
          <p:nvPr/>
        </p:nvPicPr>
        <p:blipFill>
          <a:blip r:embed="rId2" cstate="print"/>
          <a:srcRect/>
          <a:stretch>
            <a:fillRect/>
          </a:stretch>
        </p:blipFill>
        <p:spPr bwMode="auto">
          <a:xfrm>
            <a:off x="179388" y="179388"/>
            <a:ext cx="1979612" cy="1185862"/>
          </a:xfrm>
          <a:prstGeom prst="rect">
            <a:avLst/>
          </a:prstGeom>
          <a:noFill/>
        </p:spPr>
      </p:pic>
    </p:spTree>
  </p:cSld>
  <p:clrMapOvr>
    <a:masterClrMapping/>
  </p:clrMapOvr>
  <p:timing>
    <p:tnLst>
      <p:par>
        <p:cTn id="1" dur="indefinite" restart="never" nodeType="tmRoot"/>
      </p:par>
    </p:tnLst>
  </p:timing>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1188000" y="1643050"/>
            <a:ext cx="3008313" cy="785818"/>
          </a:xfrm>
        </p:spPr>
        <p:txBody>
          <a:bodyPr anchor="b"/>
          <a:lstStyle>
            <a:lvl1pPr algn="l">
              <a:defRPr sz="2400" b="1"/>
            </a:lvl1pPr>
          </a:lstStyle>
          <a:p>
            <a:r>
              <a:rPr lang="fi-FI" smtClean="0"/>
              <a:t>Muokkaa perustyyl. napsautt.</a:t>
            </a:r>
            <a:endParaRPr lang="fi-FI" dirty="0"/>
          </a:p>
        </p:txBody>
      </p:sp>
      <p:sp>
        <p:nvSpPr>
          <p:cNvPr id="3" name="Sisällön paikkamerkki 2"/>
          <p:cNvSpPr>
            <a:spLocks noGrp="1"/>
          </p:cNvSpPr>
          <p:nvPr>
            <p:ph idx="1"/>
          </p:nvPr>
        </p:nvSpPr>
        <p:spPr>
          <a:xfrm>
            <a:off x="4357686" y="500042"/>
            <a:ext cx="4329114" cy="5626121"/>
          </a:xfrm>
        </p:spPr>
        <p:txBody>
          <a:bodyPr/>
          <a:lstStyle>
            <a:lvl1pPr>
              <a:defRPr sz="2400">
                <a:solidFill>
                  <a:srgbClr val="000000"/>
                </a:solidFill>
              </a:defRPr>
            </a:lvl1pPr>
            <a:lvl2pPr>
              <a:defRPr sz="2200">
                <a:solidFill>
                  <a:srgbClr val="000000"/>
                </a:solidFill>
              </a:defRPr>
            </a:lvl2pPr>
            <a:lvl3pPr>
              <a:defRPr sz="2000">
                <a:solidFill>
                  <a:srgbClr val="000000"/>
                </a:solidFill>
              </a:defRPr>
            </a:lvl3pPr>
            <a:lvl4pPr>
              <a:defRPr sz="1800">
                <a:solidFill>
                  <a:srgbClr val="000000"/>
                </a:solidFill>
              </a:defRPr>
            </a:lvl4pPr>
            <a:lvl5pPr>
              <a:defRPr sz="2000">
                <a:solidFill>
                  <a:srgbClr val="000000"/>
                </a:solidFill>
              </a:defRPr>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Tekstin paikkamerkki 3"/>
          <p:cNvSpPr>
            <a:spLocks noGrp="1"/>
          </p:cNvSpPr>
          <p:nvPr>
            <p:ph type="body" sz="half" idx="2"/>
          </p:nvPr>
        </p:nvSpPr>
        <p:spPr>
          <a:xfrm>
            <a:off x="1188000" y="2500306"/>
            <a:ext cx="3008313" cy="3625857"/>
          </a:xfrm>
        </p:spPr>
        <p:txBody>
          <a:bodyPr/>
          <a:lstStyle>
            <a:lvl1pPr marL="0" indent="0">
              <a:buNone/>
              <a:defRPr sz="1800">
                <a:solidFill>
                  <a:srgbClr val="0000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lvl1pPr algn="r">
              <a:defRPr/>
            </a:lvl1pPr>
          </a:lstStyle>
          <a:p>
            <a:pPr algn="r"/>
            <a:fld id="{3E2E9C67-63C6-4E1D-8A95-2B75655CC42E}" type="datetime1">
              <a:rPr lang="fi-FI" smtClean="0"/>
              <a:pPr algn="r"/>
              <a:t>25.9.2013</a:t>
            </a:fld>
            <a:endParaRPr lang="fi-FI" dirty="0"/>
          </a:p>
        </p:txBody>
      </p:sp>
      <p:sp>
        <p:nvSpPr>
          <p:cNvPr id="6" name="Alatunnisteen paikkamerkki 5"/>
          <p:cNvSpPr>
            <a:spLocks noGrp="1"/>
          </p:cNvSpPr>
          <p:nvPr>
            <p:ph type="ftr" sz="quarter" idx="11"/>
          </p:nvPr>
        </p:nvSpPr>
        <p:spPr/>
        <p:txBody>
          <a:bodyPr/>
          <a:lstStyle/>
          <a:p>
            <a:r>
              <a:rPr lang="fi-FI" smtClean="0"/>
              <a:t>Tekijätiedot ja/tai esityksen nimi</a:t>
            </a:r>
            <a:endParaRPr lang="fi-FI" dirty="0"/>
          </a:p>
        </p:txBody>
      </p:sp>
      <p:sp>
        <p:nvSpPr>
          <p:cNvPr id="7" name="Dian numeron paikkamerkki 6"/>
          <p:cNvSpPr>
            <a:spLocks noGrp="1"/>
          </p:cNvSpPr>
          <p:nvPr>
            <p:ph type="sldNum" sz="quarter" idx="12"/>
          </p:nvPr>
        </p:nvSpPr>
        <p:spPr/>
        <p:txBody>
          <a:bodyPr/>
          <a:lstStyle/>
          <a:p>
            <a:fld id="{66FEFC3C-A022-415C-A78A-DD611A1FDEA9}" type="slidenum">
              <a:rPr lang="fi-FI" smtClean="0"/>
              <a:pPr/>
              <a:t>‹#›</a:t>
            </a:fld>
            <a:endParaRPr lang="fi-FI" dirty="0"/>
          </a:p>
        </p:txBody>
      </p:sp>
      <p:pic>
        <p:nvPicPr>
          <p:cNvPr id="8" name="Picture 16" descr="pikkulogo"/>
          <p:cNvPicPr>
            <a:picLocks noChangeAspect="1" noChangeArrowheads="1"/>
          </p:cNvPicPr>
          <p:nvPr/>
        </p:nvPicPr>
        <p:blipFill>
          <a:blip r:embed="rId2" cstate="print"/>
          <a:srcRect/>
          <a:stretch>
            <a:fillRect/>
          </a:stretch>
        </p:blipFill>
        <p:spPr bwMode="auto">
          <a:xfrm>
            <a:off x="179388" y="179388"/>
            <a:ext cx="1979612" cy="1185862"/>
          </a:xfrm>
          <a:prstGeom prst="rect">
            <a:avLst/>
          </a:prstGeom>
          <a:noFill/>
        </p:spPr>
      </p:pic>
    </p:spTree>
  </p:cSld>
  <p:clrMapOvr>
    <a:masterClrMapping/>
  </p:clrMapOvr>
  <p:timing>
    <p:tnLst>
      <p:par>
        <p:cTn id="1" dur="indefinite" restart="never" nodeType="tmRoot"/>
      </p:par>
    </p:tnLst>
  </p:timing>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2571736" y="4800600"/>
            <a:ext cx="6072230" cy="566738"/>
          </a:xfrm>
        </p:spPr>
        <p:txBody>
          <a:bodyPr anchor="b"/>
          <a:lstStyle>
            <a:lvl1pPr algn="l">
              <a:defRPr sz="2000" b="1"/>
            </a:lvl1pPr>
          </a:lstStyle>
          <a:p>
            <a:r>
              <a:rPr lang="fi-FI" smtClean="0"/>
              <a:t>Muokkaa perustyyl. napsautt.</a:t>
            </a:r>
            <a:endParaRPr lang="fi-FI" dirty="0"/>
          </a:p>
        </p:txBody>
      </p:sp>
      <p:sp>
        <p:nvSpPr>
          <p:cNvPr id="3" name="Kuvan paikkamerkki 2"/>
          <p:cNvSpPr>
            <a:spLocks noGrp="1"/>
          </p:cNvSpPr>
          <p:nvPr>
            <p:ph type="pic" idx="1"/>
          </p:nvPr>
        </p:nvSpPr>
        <p:spPr>
          <a:xfrm>
            <a:off x="2571736" y="612775"/>
            <a:ext cx="6072230" cy="4114800"/>
          </a:xfrm>
        </p:spPr>
        <p:txBody>
          <a:bodyPr/>
          <a:lstStyle>
            <a:lvl1pPr marL="0" indent="0">
              <a:buNone/>
              <a:defRPr sz="3200">
                <a:solidFill>
                  <a:srgbClr val="00000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fi-FI" dirty="0"/>
          </a:p>
        </p:txBody>
      </p:sp>
      <p:sp>
        <p:nvSpPr>
          <p:cNvPr id="4" name="Tekstin paikkamerkki 3"/>
          <p:cNvSpPr>
            <a:spLocks noGrp="1"/>
          </p:cNvSpPr>
          <p:nvPr>
            <p:ph type="body" sz="half" idx="2"/>
          </p:nvPr>
        </p:nvSpPr>
        <p:spPr>
          <a:xfrm>
            <a:off x="2571736" y="5367338"/>
            <a:ext cx="6072230" cy="633430"/>
          </a:xfrm>
        </p:spPr>
        <p:txBody>
          <a:bodyPr/>
          <a:lstStyle>
            <a:lvl1pPr marL="0" indent="0">
              <a:buNone/>
              <a:defRPr sz="1600">
                <a:solidFill>
                  <a:srgbClr val="0000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lvl1pPr algn="r">
              <a:defRPr/>
            </a:lvl1pPr>
          </a:lstStyle>
          <a:p>
            <a:pPr algn="r"/>
            <a:fld id="{3E2E9C67-63C6-4E1D-8A95-2B75655CC42E}" type="datetime1">
              <a:rPr lang="fi-FI" smtClean="0"/>
              <a:pPr algn="r"/>
              <a:t>25.9.2013</a:t>
            </a:fld>
            <a:endParaRPr lang="fi-FI" dirty="0"/>
          </a:p>
        </p:txBody>
      </p:sp>
      <p:sp>
        <p:nvSpPr>
          <p:cNvPr id="6" name="Alatunnisteen paikkamerkki 5"/>
          <p:cNvSpPr>
            <a:spLocks noGrp="1"/>
          </p:cNvSpPr>
          <p:nvPr>
            <p:ph type="ftr" sz="quarter" idx="11"/>
          </p:nvPr>
        </p:nvSpPr>
        <p:spPr/>
        <p:txBody>
          <a:bodyPr/>
          <a:lstStyle/>
          <a:p>
            <a:r>
              <a:rPr lang="fi-FI" smtClean="0"/>
              <a:t>Tekijätiedot ja/tai esityksen nimi</a:t>
            </a:r>
            <a:endParaRPr lang="fi-FI" dirty="0"/>
          </a:p>
        </p:txBody>
      </p:sp>
      <p:sp>
        <p:nvSpPr>
          <p:cNvPr id="7" name="Dian numeron paikkamerkki 6"/>
          <p:cNvSpPr>
            <a:spLocks noGrp="1"/>
          </p:cNvSpPr>
          <p:nvPr>
            <p:ph type="sldNum" sz="quarter" idx="12"/>
          </p:nvPr>
        </p:nvSpPr>
        <p:spPr/>
        <p:txBody>
          <a:bodyPr/>
          <a:lstStyle/>
          <a:p>
            <a:fld id="{66FEFC3C-A022-415C-A78A-DD611A1FDEA9}" type="slidenum">
              <a:rPr lang="fi-FI" smtClean="0"/>
              <a:pPr/>
              <a:t>‹#›</a:t>
            </a:fld>
            <a:endParaRPr lang="fi-FI" dirty="0"/>
          </a:p>
        </p:txBody>
      </p:sp>
      <p:pic>
        <p:nvPicPr>
          <p:cNvPr id="8" name="Picture 16" descr="pikkulogo"/>
          <p:cNvPicPr>
            <a:picLocks noChangeAspect="1" noChangeArrowheads="1"/>
          </p:cNvPicPr>
          <p:nvPr/>
        </p:nvPicPr>
        <p:blipFill>
          <a:blip r:embed="rId2" cstate="print"/>
          <a:srcRect/>
          <a:stretch>
            <a:fillRect/>
          </a:stretch>
        </p:blipFill>
        <p:spPr bwMode="auto">
          <a:xfrm>
            <a:off x="179388" y="179388"/>
            <a:ext cx="1979612" cy="1185862"/>
          </a:xfrm>
          <a:prstGeom prst="rect">
            <a:avLst/>
          </a:prstGeom>
          <a:noFill/>
        </p:spPr>
      </p:pic>
    </p:spTree>
  </p:cSld>
  <p:clrMapOvr>
    <a:masterClrMapping/>
  </p:clrMapOvr>
  <p:timing>
    <p:tnLst>
      <p:par>
        <p:cTn id="1" dur="indefinite" restart="never" nodeType="tmRoot"/>
      </p:par>
    </p:tnLst>
  </p:timing>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2570400" y="550800"/>
            <a:ext cx="6120000" cy="1143000"/>
          </a:xfrm>
          <a:prstGeom prst="rect">
            <a:avLst/>
          </a:prstGeom>
        </p:spPr>
        <p:txBody>
          <a:bodyPr vert="horz" lIns="91440" tIns="45720" rIns="91440" bIns="45720" rtlCol="0" anchor="t">
            <a:normAutofit/>
          </a:bodyPr>
          <a:lstStyle/>
          <a:p>
            <a:r>
              <a:rPr lang="fi-FI" noProof="0" dirty="0" smtClean="0"/>
              <a:t>Muokkaa </a:t>
            </a:r>
            <a:r>
              <a:rPr lang="fi-FI" noProof="0" dirty="0" err="1" smtClean="0"/>
              <a:t>perustyyl</a:t>
            </a:r>
            <a:r>
              <a:rPr lang="fi-FI" noProof="0" dirty="0" smtClean="0"/>
              <a:t>. </a:t>
            </a:r>
            <a:r>
              <a:rPr lang="fi-FI" noProof="0" dirty="0" err="1" smtClean="0"/>
              <a:t>napsautt</a:t>
            </a:r>
            <a:r>
              <a:rPr lang="fi-FI" noProof="0" dirty="0" smtClean="0"/>
              <a:t>.</a:t>
            </a:r>
            <a:endParaRPr lang="fi-FI" noProof="0" dirty="0"/>
          </a:p>
        </p:txBody>
      </p:sp>
      <p:sp>
        <p:nvSpPr>
          <p:cNvPr id="3" name="Tekstin paikkamerkki 2"/>
          <p:cNvSpPr>
            <a:spLocks noGrp="1"/>
          </p:cNvSpPr>
          <p:nvPr>
            <p:ph type="body" idx="1"/>
          </p:nvPr>
        </p:nvSpPr>
        <p:spPr>
          <a:xfrm>
            <a:off x="1188000" y="1932206"/>
            <a:ext cx="7506000" cy="4068000"/>
          </a:xfrm>
          <a:prstGeom prst="rect">
            <a:avLst/>
          </a:prstGeom>
        </p:spPr>
        <p:txBody>
          <a:bodyPr vert="horz" lIns="91440" tIns="45720" rIns="91440" bIns="45720" rtlCol="0">
            <a:normAutofit/>
          </a:bodyPr>
          <a:lstStyle/>
          <a:p>
            <a:pPr lvl="0"/>
            <a:r>
              <a:rPr lang="fi-FI" noProof="0" dirty="0" smtClean="0"/>
              <a:t>Muokkaa tekstin perustyylejä napsauttamalla</a:t>
            </a:r>
          </a:p>
          <a:p>
            <a:pPr lvl="1"/>
            <a:r>
              <a:rPr lang="fi-FI" noProof="0" dirty="0" smtClean="0"/>
              <a:t>toinen taso</a:t>
            </a:r>
          </a:p>
          <a:p>
            <a:pPr lvl="2"/>
            <a:r>
              <a:rPr lang="fi-FI" noProof="0" dirty="0" smtClean="0"/>
              <a:t>kolmas taso</a:t>
            </a:r>
          </a:p>
          <a:p>
            <a:pPr lvl="3"/>
            <a:r>
              <a:rPr lang="fi-FI" noProof="0" dirty="0" smtClean="0"/>
              <a:t>neljäs taso</a:t>
            </a:r>
          </a:p>
          <a:p>
            <a:pPr lvl="4"/>
            <a:r>
              <a:rPr lang="fi-FI" noProof="0" dirty="0" smtClean="0"/>
              <a:t>viides taso</a:t>
            </a:r>
            <a:endParaRPr lang="fi-FI" noProof="0" dirty="0"/>
          </a:p>
        </p:txBody>
      </p:sp>
      <p:sp>
        <p:nvSpPr>
          <p:cNvPr id="4" name="Päivämäärän paikkamerkki 3"/>
          <p:cNvSpPr>
            <a:spLocks noGrp="1"/>
          </p:cNvSpPr>
          <p:nvPr>
            <p:ph type="dt" sz="half" idx="2"/>
          </p:nvPr>
        </p:nvSpPr>
        <p:spPr>
          <a:xfrm>
            <a:off x="6661458" y="6215082"/>
            <a:ext cx="2133600" cy="252000"/>
          </a:xfrm>
          <a:prstGeom prst="rect">
            <a:avLst/>
          </a:prstGeom>
        </p:spPr>
        <p:txBody>
          <a:bodyPr vert="horz" lIns="91440" tIns="45720" rIns="91440" bIns="45720" rtlCol="0" anchor="ctr"/>
          <a:lstStyle>
            <a:lvl1pPr algn="just">
              <a:defRPr sz="1100">
                <a:solidFill>
                  <a:schemeClr val="accent3"/>
                </a:solidFill>
              </a:defRPr>
            </a:lvl1pPr>
          </a:lstStyle>
          <a:p>
            <a:pPr algn="r"/>
            <a:fld id="{3E2E9C67-63C6-4E1D-8A95-2B75655CC42E}" type="datetime1">
              <a:rPr lang="fi-FI" noProof="0" smtClean="0"/>
              <a:pPr algn="r"/>
              <a:t>25.9.2013</a:t>
            </a:fld>
            <a:endParaRPr lang="fi-FI" noProof="0" dirty="0"/>
          </a:p>
        </p:txBody>
      </p:sp>
      <p:sp>
        <p:nvSpPr>
          <p:cNvPr id="5" name="Alatunnisteen paikkamerkki 4"/>
          <p:cNvSpPr>
            <a:spLocks noGrp="1"/>
          </p:cNvSpPr>
          <p:nvPr>
            <p:ph type="ftr" sz="quarter" idx="3"/>
          </p:nvPr>
        </p:nvSpPr>
        <p:spPr>
          <a:xfrm>
            <a:off x="324000" y="6215082"/>
            <a:ext cx="5040000" cy="252000"/>
          </a:xfrm>
          <a:prstGeom prst="rect">
            <a:avLst/>
          </a:prstGeom>
        </p:spPr>
        <p:txBody>
          <a:bodyPr vert="horz" lIns="91440" tIns="45720" rIns="91440" bIns="45720" rtlCol="0" anchor="ctr"/>
          <a:lstStyle>
            <a:lvl1pPr algn="l">
              <a:defRPr sz="1100">
                <a:solidFill>
                  <a:schemeClr val="accent3"/>
                </a:solidFill>
              </a:defRPr>
            </a:lvl1pPr>
          </a:lstStyle>
          <a:p>
            <a:r>
              <a:rPr lang="fi-FI" noProof="0" dirty="0" smtClean="0"/>
              <a:t>Tekijätiedot ja/tai esityksen nimi</a:t>
            </a:r>
            <a:endParaRPr lang="fi-FI" noProof="0" dirty="0"/>
          </a:p>
        </p:txBody>
      </p:sp>
      <p:sp>
        <p:nvSpPr>
          <p:cNvPr id="6" name="Dian numeron paikkamerkki 5"/>
          <p:cNvSpPr>
            <a:spLocks noGrp="1"/>
          </p:cNvSpPr>
          <p:nvPr>
            <p:ph type="sldNum" sz="quarter" idx="4"/>
          </p:nvPr>
        </p:nvSpPr>
        <p:spPr>
          <a:xfrm>
            <a:off x="8018780" y="6463148"/>
            <a:ext cx="757214" cy="252000"/>
          </a:xfrm>
          <a:prstGeom prst="rect">
            <a:avLst/>
          </a:prstGeom>
        </p:spPr>
        <p:txBody>
          <a:bodyPr vert="horz" lIns="91440" tIns="45720" rIns="91440" bIns="45720" rtlCol="0" anchor="ctr"/>
          <a:lstStyle>
            <a:lvl1pPr algn="r">
              <a:defRPr sz="1100">
                <a:solidFill>
                  <a:schemeClr val="accent3"/>
                </a:solidFill>
              </a:defRPr>
            </a:lvl1pPr>
          </a:lstStyle>
          <a:p>
            <a:fld id="{66FEFC3C-A022-415C-A78A-DD611A1FDEA9}" type="slidenum">
              <a:rPr lang="fi-FI" noProof="0" smtClean="0"/>
              <a:pPr/>
              <a:t>‹#›</a:t>
            </a:fld>
            <a:endParaRPr lang="fi-FI" noProof="0"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p:txStyles>
    <p:titleStyle>
      <a:lvl1pPr algn="l"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rgbClr val="00000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200" kern="1200">
          <a:solidFill>
            <a:srgbClr val="0000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rgbClr val="00000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00000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rgbClr val="0000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Brita.Somerkoski@utu.fi" TargetMode="External"/><Relationship Id="rId2" Type="http://schemas.openxmlformats.org/officeDocument/2006/relationships/hyperlink" Target="mailto:Eila.Lindfors@utu.fi" TargetMode="External"/><Relationship Id="rId1" Type="http://schemas.openxmlformats.org/officeDocument/2006/relationships/slideLayout" Target="../slideLayouts/slideLayout2.xml"/><Relationship Id="rId4" Type="http://schemas.openxmlformats.org/officeDocument/2006/relationships/hyperlink" Target="mailto:Jaana.Lepisto@utu.f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fontScale="90000"/>
          </a:bodyPr>
          <a:lstStyle/>
          <a:p>
            <a:r>
              <a:rPr lang="fi-FI" dirty="0" smtClean="0"/>
              <a:t>Autismiopetuksen kehittäminen Espoossa</a:t>
            </a:r>
            <a:br>
              <a:rPr lang="fi-FI" dirty="0" smtClean="0"/>
            </a:br>
            <a:endParaRPr lang="fi-FI" dirty="0"/>
          </a:p>
        </p:txBody>
      </p:sp>
      <p:sp>
        <p:nvSpPr>
          <p:cNvPr id="3" name="Alaotsikko 2"/>
          <p:cNvSpPr>
            <a:spLocks noGrp="1"/>
          </p:cNvSpPr>
          <p:nvPr>
            <p:ph type="subTitle" idx="1"/>
          </p:nvPr>
        </p:nvSpPr>
        <p:spPr/>
        <p:txBody>
          <a:bodyPr>
            <a:normAutofit/>
          </a:bodyPr>
          <a:lstStyle/>
          <a:p>
            <a:r>
              <a:rPr lang="fi-FI" sz="4400" b="1" dirty="0" err="1" smtClean="0">
                <a:solidFill>
                  <a:schemeClr val="accent1">
                    <a:lumMod val="60000"/>
                    <a:lumOff val="40000"/>
                  </a:schemeClr>
                </a:solidFill>
              </a:rPr>
              <a:t>AuttiDesign</a:t>
            </a:r>
            <a:endParaRPr lang="fi-FI" sz="4400" b="1" dirty="0">
              <a:solidFill>
                <a:schemeClr val="accent1">
                  <a:lumMod val="60000"/>
                  <a:lumOff val="40000"/>
                </a:schemeClr>
              </a:solidFill>
            </a:endParaRPr>
          </a:p>
        </p:txBody>
      </p:sp>
    </p:spTree>
    <p:extLst>
      <p:ext uri="{BB962C8B-B14F-4D97-AF65-F5344CB8AC3E}">
        <p14:creationId xmlns:p14="http://schemas.microsoft.com/office/powerpoint/2010/main" val="275982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HANKKEEN KUVAUS</a:t>
            </a:r>
            <a:br>
              <a:rPr lang="fi-FI" dirty="0"/>
            </a:br>
            <a:endParaRPr lang="fi-FI" dirty="0"/>
          </a:p>
        </p:txBody>
      </p:sp>
      <p:sp>
        <p:nvSpPr>
          <p:cNvPr id="3" name="Sisällön paikkamerkki 2"/>
          <p:cNvSpPr>
            <a:spLocks noGrp="1"/>
          </p:cNvSpPr>
          <p:nvPr>
            <p:ph idx="1"/>
          </p:nvPr>
        </p:nvSpPr>
        <p:spPr/>
        <p:txBody>
          <a:bodyPr>
            <a:normAutofit fontScale="62500" lnSpcReduction="20000"/>
          </a:bodyPr>
          <a:lstStyle/>
          <a:p>
            <a:r>
              <a:rPr lang="fi-FI" dirty="0" smtClean="0"/>
              <a:t>Hankkeessa ovat </a:t>
            </a:r>
            <a:r>
              <a:rPr lang="fi-FI" dirty="0"/>
              <a:t>mukana Espoon suomenkielisen opetuksen </a:t>
            </a:r>
            <a:r>
              <a:rPr lang="fi-FI" dirty="0" smtClean="0"/>
              <a:t>tulosyksikkö, </a:t>
            </a:r>
            <a:r>
              <a:rPr lang="fi-FI" dirty="0"/>
              <a:t>Niittykummun koulu, </a:t>
            </a:r>
            <a:r>
              <a:rPr lang="fi-FI" dirty="0" smtClean="0"/>
              <a:t>autismiluokat, </a:t>
            </a:r>
            <a:r>
              <a:rPr lang="fi-FI" dirty="0"/>
              <a:t>Espoon kaupungin Tilakeskus, Sivistystoimen työsuojeluorganisaatio, Sivistystoimen esikunnan tilat ja </a:t>
            </a:r>
            <a:r>
              <a:rPr lang="fi-FI" dirty="0" err="1"/>
              <a:t>alueet-</a:t>
            </a:r>
            <a:r>
              <a:rPr lang="fi-FI" dirty="0"/>
              <a:t> yksikkö, Turun yliopisto, osa oppilaiden yksilöterapeuteista sekä mahdollisesti Kehitysvammaliitto ja/tai Autismiliitto asiantuntijaroolissa sekä saatujen kokemusten jakamisessa</a:t>
            </a:r>
            <a:r>
              <a:rPr lang="fi-FI" dirty="0" smtClean="0"/>
              <a:t>.</a:t>
            </a:r>
          </a:p>
          <a:p>
            <a:pPr marL="0" indent="0">
              <a:buNone/>
            </a:pPr>
            <a:endParaRPr lang="fi-FI" dirty="0"/>
          </a:p>
          <a:p>
            <a:r>
              <a:rPr lang="fi-FI" dirty="0"/>
              <a:t>Turun yliopisto, Opettajankoulutuslaitos Rauman yksikkö, Seminaarinkatu 1, 26100 Rauma, yhteyshenkilö professori Eila Lindfors, </a:t>
            </a:r>
            <a:r>
              <a:rPr lang="fi-FI" u="sng" dirty="0" err="1" smtClean="0">
                <a:hlinkClick r:id="rId2"/>
              </a:rPr>
              <a:t>Eila.Lindfors@utu.fi</a:t>
            </a:r>
            <a:endParaRPr lang="fi-FI" dirty="0" smtClean="0"/>
          </a:p>
          <a:p>
            <a:pPr marL="0" indent="0">
              <a:buNone/>
            </a:pPr>
            <a:endParaRPr lang="fi-FI" dirty="0"/>
          </a:p>
          <a:p>
            <a:r>
              <a:rPr lang="fi-FI" dirty="0"/>
              <a:t>OPTUKE, Oppilaitosten turvallisuuskulttuurin kehittämisverkosto, Seminaarinkatu 1, 26100 Rauma, yhteyshenkilö erikoistutkija, KT Brita </a:t>
            </a:r>
            <a:r>
              <a:rPr lang="fi-FI" dirty="0" err="1"/>
              <a:t>Somerkoski</a:t>
            </a:r>
            <a:r>
              <a:rPr lang="fi-FI" dirty="0"/>
              <a:t>, </a:t>
            </a:r>
            <a:r>
              <a:rPr lang="fi-FI" u="sng" dirty="0" err="1">
                <a:hlinkClick r:id="rId3"/>
              </a:rPr>
              <a:t>Brita.Somerkoski@utu.fi</a:t>
            </a:r>
            <a:r>
              <a:rPr lang="fi-FI" dirty="0"/>
              <a:t>, gsm 044-2090040</a:t>
            </a:r>
          </a:p>
          <a:p>
            <a:r>
              <a:rPr lang="fi-FI" dirty="0" err="1"/>
              <a:t>FinLEEP-konsortio</a:t>
            </a:r>
            <a:r>
              <a:rPr lang="fi-FI" dirty="0"/>
              <a:t> osana OECD:n Learning Environment Evaluation </a:t>
            </a:r>
            <a:r>
              <a:rPr lang="fi-FI" dirty="0" err="1"/>
              <a:t>Program-ohjelmaa</a:t>
            </a:r>
            <a:r>
              <a:rPr lang="fi-FI" dirty="0"/>
              <a:t>, yhteyshenkilö yksikönjohtaja KT Jaana Lepistö,  </a:t>
            </a:r>
            <a:r>
              <a:rPr lang="fi-FI" u="sng" dirty="0" err="1">
                <a:hlinkClick r:id="rId4"/>
              </a:rPr>
              <a:t>Jaana.Lepisto@utu.fi</a:t>
            </a:r>
            <a:r>
              <a:rPr lang="fi-FI" dirty="0"/>
              <a:t> 040-5058252</a:t>
            </a:r>
          </a:p>
          <a:p>
            <a:pPr marL="0" indent="0">
              <a:buNone/>
            </a:pPr>
            <a:r>
              <a:rPr lang="fi-FI" dirty="0"/>
              <a:t> </a:t>
            </a:r>
          </a:p>
          <a:p>
            <a:r>
              <a:rPr lang="fi-FI" dirty="0"/>
              <a:t>Espoon kaupunki, Tilapalveluyksikkö, Erkko Helin</a:t>
            </a:r>
          </a:p>
          <a:p>
            <a:r>
              <a:rPr lang="fi-FI" dirty="0"/>
              <a:t>Espoon kaupungin työsuojelu, Kasperi Launis</a:t>
            </a:r>
          </a:p>
          <a:p>
            <a:endParaRPr lang="fi-FI" dirty="0"/>
          </a:p>
        </p:txBody>
      </p:sp>
      <p:sp>
        <p:nvSpPr>
          <p:cNvPr id="4" name="Päivämäärän paikkamerkki 3"/>
          <p:cNvSpPr>
            <a:spLocks noGrp="1"/>
          </p:cNvSpPr>
          <p:nvPr>
            <p:ph type="dt" sz="half" idx="10"/>
          </p:nvPr>
        </p:nvSpPr>
        <p:spPr/>
        <p:txBody>
          <a:bodyPr/>
          <a:lstStyle/>
          <a:p>
            <a:pPr algn="r"/>
            <a:fld id="{3E2E9C67-63C6-4E1D-8A95-2B75655CC42E}" type="datetime1">
              <a:rPr lang="fi-FI" noProof="0" smtClean="0"/>
              <a:pPr algn="r"/>
              <a:t>25.9.2013</a:t>
            </a:fld>
            <a:endParaRPr lang="fi-FI" noProof="0"/>
          </a:p>
        </p:txBody>
      </p:sp>
      <p:sp>
        <p:nvSpPr>
          <p:cNvPr id="5" name="Alatunnisteen paikkamerkki 4"/>
          <p:cNvSpPr>
            <a:spLocks noGrp="1"/>
          </p:cNvSpPr>
          <p:nvPr>
            <p:ph type="ftr" sz="quarter" idx="11"/>
          </p:nvPr>
        </p:nvSpPr>
        <p:spPr/>
        <p:txBody>
          <a:bodyPr/>
          <a:lstStyle/>
          <a:p>
            <a:r>
              <a:rPr lang="fi-FI" noProof="0" smtClean="0"/>
              <a:t>Tekijätiedot ja/tai esityksen nimi</a:t>
            </a:r>
            <a:endParaRPr lang="fi-FI" noProof="0"/>
          </a:p>
        </p:txBody>
      </p:sp>
      <p:sp>
        <p:nvSpPr>
          <p:cNvPr id="6" name="Dian numeron paikkamerkki 5"/>
          <p:cNvSpPr>
            <a:spLocks noGrp="1"/>
          </p:cNvSpPr>
          <p:nvPr>
            <p:ph type="sldNum" sz="quarter" idx="12"/>
          </p:nvPr>
        </p:nvSpPr>
        <p:spPr/>
        <p:txBody>
          <a:bodyPr/>
          <a:lstStyle/>
          <a:p>
            <a:fld id="{66FEFC3C-A022-415C-A78A-DD611A1FDEA9}" type="slidenum">
              <a:rPr lang="fi-FI" noProof="0" smtClean="0"/>
              <a:pPr/>
              <a:t>2</a:t>
            </a:fld>
            <a:endParaRPr lang="fi-FI" noProof="0"/>
          </a:p>
        </p:txBody>
      </p:sp>
    </p:spTree>
    <p:extLst>
      <p:ext uri="{BB962C8B-B14F-4D97-AF65-F5344CB8AC3E}">
        <p14:creationId xmlns:p14="http://schemas.microsoft.com/office/powerpoint/2010/main" val="2216469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Hankkeen taustaa</a:t>
            </a:r>
            <a:endParaRPr lang="fi-FI" dirty="0"/>
          </a:p>
        </p:txBody>
      </p:sp>
      <p:sp>
        <p:nvSpPr>
          <p:cNvPr id="3" name="Sisällön paikkamerkki 2"/>
          <p:cNvSpPr>
            <a:spLocks noGrp="1"/>
          </p:cNvSpPr>
          <p:nvPr>
            <p:ph idx="1"/>
          </p:nvPr>
        </p:nvSpPr>
        <p:spPr/>
        <p:txBody>
          <a:bodyPr/>
          <a:lstStyle/>
          <a:p>
            <a:r>
              <a:rPr lang="fi-FI" dirty="0"/>
              <a:t>Espoossa on pääkaupunkiseudun opetuksenjärjestäjistä suhteessa eniten autismikirjon oppilaita. </a:t>
            </a:r>
            <a:r>
              <a:rPr lang="fi-FI" dirty="0" smtClean="0"/>
              <a:t>Espoo </a:t>
            </a:r>
            <a:r>
              <a:rPr lang="fi-FI" dirty="0"/>
              <a:t>on kaupunkina maamme suurin autismiopetuksen järjestäjä. Syntyvyyden mukaan eroja ei ole, mutta kouluiän lähestyessä perheet usein muuttavat </a:t>
            </a:r>
            <a:r>
              <a:rPr lang="fi-FI" dirty="0" smtClean="0"/>
              <a:t>kuntaan. Autismiopetusta </a:t>
            </a:r>
            <a:r>
              <a:rPr lang="fi-FI" dirty="0"/>
              <a:t>järjestetään neljässä opetusyksikössä, ryhmiä on yhteensä 13. </a:t>
            </a:r>
          </a:p>
          <a:p>
            <a:endParaRPr lang="fi-FI" dirty="0"/>
          </a:p>
        </p:txBody>
      </p:sp>
      <p:sp>
        <p:nvSpPr>
          <p:cNvPr id="4" name="Päivämäärän paikkamerkki 3"/>
          <p:cNvSpPr>
            <a:spLocks noGrp="1"/>
          </p:cNvSpPr>
          <p:nvPr>
            <p:ph type="dt" sz="half" idx="10"/>
          </p:nvPr>
        </p:nvSpPr>
        <p:spPr/>
        <p:txBody>
          <a:bodyPr/>
          <a:lstStyle/>
          <a:p>
            <a:pPr algn="r"/>
            <a:fld id="{3E2E9C67-63C6-4E1D-8A95-2B75655CC42E}" type="datetime1">
              <a:rPr lang="fi-FI" noProof="0" smtClean="0"/>
              <a:pPr algn="r"/>
              <a:t>25.9.2013</a:t>
            </a:fld>
            <a:endParaRPr lang="fi-FI" noProof="0"/>
          </a:p>
        </p:txBody>
      </p:sp>
      <p:sp>
        <p:nvSpPr>
          <p:cNvPr id="5" name="Alatunnisteen paikkamerkki 4"/>
          <p:cNvSpPr>
            <a:spLocks noGrp="1"/>
          </p:cNvSpPr>
          <p:nvPr>
            <p:ph type="ftr" sz="quarter" idx="11"/>
          </p:nvPr>
        </p:nvSpPr>
        <p:spPr/>
        <p:txBody>
          <a:bodyPr/>
          <a:lstStyle/>
          <a:p>
            <a:r>
              <a:rPr lang="fi-FI" noProof="0" smtClean="0"/>
              <a:t>Tekijätiedot ja/tai esityksen nimi</a:t>
            </a:r>
            <a:endParaRPr lang="fi-FI" noProof="0"/>
          </a:p>
        </p:txBody>
      </p:sp>
      <p:sp>
        <p:nvSpPr>
          <p:cNvPr id="6" name="Dian numeron paikkamerkki 5"/>
          <p:cNvSpPr>
            <a:spLocks noGrp="1"/>
          </p:cNvSpPr>
          <p:nvPr>
            <p:ph type="sldNum" sz="quarter" idx="12"/>
          </p:nvPr>
        </p:nvSpPr>
        <p:spPr/>
        <p:txBody>
          <a:bodyPr/>
          <a:lstStyle/>
          <a:p>
            <a:fld id="{66FEFC3C-A022-415C-A78A-DD611A1FDEA9}" type="slidenum">
              <a:rPr lang="fi-FI" noProof="0" smtClean="0"/>
              <a:pPr/>
              <a:t>3</a:t>
            </a:fld>
            <a:endParaRPr lang="fi-FI" noProof="0"/>
          </a:p>
        </p:txBody>
      </p:sp>
    </p:spTree>
    <p:extLst>
      <p:ext uri="{BB962C8B-B14F-4D97-AF65-F5344CB8AC3E}">
        <p14:creationId xmlns:p14="http://schemas.microsoft.com/office/powerpoint/2010/main" val="3191550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pPr algn="r"/>
            <a:fld id="{3E2E9C67-63C6-4E1D-8A95-2B75655CC42E}" type="datetime1">
              <a:rPr lang="fi-FI" noProof="0" smtClean="0"/>
              <a:pPr algn="r"/>
              <a:t>25.9.2013</a:t>
            </a:fld>
            <a:endParaRPr lang="fi-FI" noProof="0"/>
          </a:p>
        </p:txBody>
      </p:sp>
      <p:sp>
        <p:nvSpPr>
          <p:cNvPr id="3" name="Alatunnisteen paikkamerkki 2"/>
          <p:cNvSpPr>
            <a:spLocks noGrp="1"/>
          </p:cNvSpPr>
          <p:nvPr>
            <p:ph type="ftr" sz="quarter" idx="11"/>
          </p:nvPr>
        </p:nvSpPr>
        <p:spPr/>
        <p:txBody>
          <a:bodyPr/>
          <a:lstStyle/>
          <a:p>
            <a:r>
              <a:rPr lang="fi-FI" noProof="0" smtClean="0"/>
              <a:t>Tekijätiedot ja/tai esityksen nimi</a:t>
            </a:r>
            <a:endParaRPr lang="fi-FI" noProof="0"/>
          </a:p>
        </p:txBody>
      </p:sp>
      <p:sp>
        <p:nvSpPr>
          <p:cNvPr id="4" name="Dian numeron paikkamerkki 3"/>
          <p:cNvSpPr>
            <a:spLocks noGrp="1"/>
          </p:cNvSpPr>
          <p:nvPr>
            <p:ph type="sldNum" sz="quarter" idx="12"/>
          </p:nvPr>
        </p:nvSpPr>
        <p:spPr/>
        <p:txBody>
          <a:bodyPr/>
          <a:lstStyle/>
          <a:p>
            <a:fld id="{66FEFC3C-A022-415C-A78A-DD611A1FDEA9}" type="slidenum">
              <a:rPr lang="fi-FI" noProof="0" smtClean="0"/>
              <a:pPr/>
              <a:t>4</a:t>
            </a:fld>
            <a:endParaRPr lang="fi-FI" noProof="0"/>
          </a:p>
        </p:txBody>
      </p:sp>
      <p:sp>
        <p:nvSpPr>
          <p:cNvPr id="5" name="Suorakulmio 4"/>
          <p:cNvSpPr/>
          <p:nvPr/>
        </p:nvSpPr>
        <p:spPr>
          <a:xfrm>
            <a:off x="2286000" y="1166843"/>
            <a:ext cx="4572000" cy="3693319"/>
          </a:xfrm>
          <a:prstGeom prst="rect">
            <a:avLst/>
          </a:prstGeom>
        </p:spPr>
        <p:txBody>
          <a:bodyPr>
            <a:spAutoFit/>
          </a:bodyPr>
          <a:lstStyle/>
          <a:p>
            <a:r>
              <a:rPr lang="fi-FI" dirty="0" smtClean="0">
                <a:solidFill>
                  <a:srgbClr val="000000"/>
                </a:solidFill>
              </a:rPr>
              <a:t>Autismin kirjon oppilaiden oppimisprofiilit ovat erittäin yksilöllisiä, monet ovat erityislahjakkaita ja osa jää oppimiskyvyltään kehitysvammaisen tasolle. Keskeinen yhdistävä piirre kaikille oppilaille on tyypillisestä kommunikoinnista poikkeava tapa tuottaa tai ymmärtää puhetta, toisen ihmisen kehonkieltä tai ilmeitä. Useimmilla oppilailla on myös erilaisia aistiyliherkkyyksiä (äänet, valo, kosketus, toisten läsnäolon kiusalliseksi kokeminen). Opetuksen järjestämisessä on näistä syistä haasteita.</a:t>
            </a:r>
            <a:endParaRPr lang="fi-FI" dirty="0">
              <a:solidFill>
                <a:srgbClr val="000000"/>
              </a:solidFill>
            </a:endParaRPr>
          </a:p>
        </p:txBody>
      </p:sp>
    </p:spTree>
    <p:extLst>
      <p:ext uri="{BB962C8B-B14F-4D97-AF65-F5344CB8AC3E}">
        <p14:creationId xmlns:p14="http://schemas.microsoft.com/office/powerpoint/2010/main" val="1301799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r>
              <a:rPr lang="fi-FI" dirty="0"/>
              <a:t>Autismiopetuksesta raportoidaan Espoossa vuosittain tuhansia väkivalta- ja uhkatilanteita. Ilmoitusten lukumäärä poikkeaa muiden kaupunkien luvuista, koska Espoossa edellytetään tilanteiden tarkkaa raportointia ja seurantaa. Väkivaltatilanteet ovat raporttien mukaan ensisijaisesti raapimista, lyömistä, sylkemistä, puremista, potkimista ja tavaroiden heittelyä. </a:t>
            </a:r>
          </a:p>
          <a:p>
            <a:endParaRPr lang="fi-FI" dirty="0"/>
          </a:p>
        </p:txBody>
      </p:sp>
      <p:sp>
        <p:nvSpPr>
          <p:cNvPr id="4" name="Päivämäärän paikkamerkki 3"/>
          <p:cNvSpPr>
            <a:spLocks noGrp="1"/>
          </p:cNvSpPr>
          <p:nvPr>
            <p:ph type="dt" sz="half" idx="10"/>
          </p:nvPr>
        </p:nvSpPr>
        <p:spPr/>
        <p:txBody>
          <a:bodyPr/>
          <a:lstStyle/>
          <a:p>
            <a:pPr algn="r"/>
            <a:fld id="{3E2E9C67-63C6-4E1D-8A95-2B75655CC42E}" type="datetime1">
              <a:rPr lang="fi-FI" noProof="0" smtClean="0"/>
              <a:pPr algn="r"/>
              <a:t>25.9.2013</a:t>
            </a:fld>
            <a:endParaRPr lang="fi-FI" noProof="0"/>
          </a:p>
        </p:txBody>
      </p:sp>
      <p:sp>
        <p:nvSpPr>
          <p:cNvPr id="5" name="Alatunnisteen paikkamerkki 4"/>
          <p:cNvSpPr>
            <a:spLocks noGrp="1"/>
          </p:cNvSpPr>
          <p:nvPr>
            <p:ph type="ftr" sz="quarter" idx="11"/>
          </p:nvPr>
        </p:nvSpPr>
        <p:spPr/>
        <p:txBody>
          <a:bodyPr/>
          <a:lstStyle/>
          <a:p>
            <a:r>
              <a:rPr lang="fi-FI" noProof="0" smtClean="0"/>
              <a:t>Tekijätiedot ja/tai esityksen nimi</a:t>
            </a:r>
            <a:endParaRPr lang="fi-FI" noProof="0"/>
          </a:p>
        </p:txBody>
      </p:sp>
      <p:sp>
        <p:nvSpPr>
          <p:cNvPr id="6" name="Dian numeron paikkamerkki 5"/>
          <p:cNvSpPr>
            <a:spLocks noGrp="1"/>
          </p:cNvSpPr>
          <p:nvPr>
            <p:ph type="sldNum" sz="quarter" idx="12"/>
          </p:nvPr>
        </p:nvSpPr>
        <p:spPr/>
        <p:txBody>
          <a:bodyPr/>
          <a:lstStyle/>
          <a:p>
            <a:fld id="{66FEFC3C-A022-415C-A78A-DD611A1FDEA9}" type="slidenum">
              <a:rPr lang="fi-FI" noProof="0" smtClean="0"/>
              <a:pPr/>
              <a:t>5</a:t>
            </a:fld>
            <a:endParaRPr lang="fi-FI" noProof="0"/>
          </a:p>
        </p:txBody>
      </p:sp>
    </p:spTree>
    <p:extLst>
      <p:ext uri="{BB962C8B-B14F-4D97-AF65-F5344CB8AC3E}">
        <p14:creationId xmlns:p14="http://schemas.microsoft.com/office/powerpoint/2010/main" val="2600502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Hankkeen tavoitteet</a:t>
            </a:r>
            <a:endParaRPr lang="fi-FI" dirty="0"/>
          </a:p>
        </p:txBody>
      </p:sp>
      <p:sp>
        <p:nvSpPr>
          <p:cNvPr id="3" name="Sisällön paikkamerkki 2"/>
          <p:cNvSpPr>
            <a:spLocks noGrp="1"/>
          </p:cNvSpPr>
          <p:nvPr>
            <p:ph idx="1"/>
          </p:nvPr>
        </p:nvSpPr>
        <p:spPr/>
        <p:txBody>
          <a:bodyPr/>
          <a:lstStyle/>
          <a:p>
            <a:r>
              <a:rPr lang="fi-FI" dirty="0"/>
              <a:t>Hankkeen kokonaistavoitteena on arvioida ja kehittää autismiopetuksen oppimisympäristöä  kokonaisvaltaisesti fyysisen ja virtuaalisen sekä henkilökohtaisen ja sosiaalisen ulottuvuuden näkökulmasta. </a:t>
            </a:r>
            <a:endParaRPr lang="fi-FI" dirty="0" smtClean="0"/>
          </a:p>
          <a:p>
            <a:endParaRPr lang="fi-FI" dirty="0"/>
          </a:p>
        </p:txBody>
      </p:sp>
      <p:sp>
        <p:nvSpPr>
          <p:cNvPr id="4" name="Päivämäärän paikkamerkki 3"/>
          <p:cNvSpPr>
            <a:spLocks noGrp="1"/>
          </p:cNvSpPr>
          <p:nvPr>
            <p:ph type="dt" sz="half" idx="10"/>
          </p:nvPr>
        </p:nvSpPr>
        <p:spPr/>
        <p:txBody>
          <a:bodyPr/>
          <a:lstStyle/>
          <a:p>
            <a:pPr algn="r"/>
            <a:fld id="{3E2E9C67-63C6-4E1D-8A95-2B75655CC42E}" type="datetime1">
              <a:rPr lang="fi-FI" noProof="0" smtClean="0"/>
              <a:pPr algn="r"/>
              <a:t>25.9.2013</a:t>
            </a:fld>
            <a:endParaRPr lang="fi-FI" noProof="0"/>
          </a:p>
        </p:txBody>
      </p:sp>
      <p:sp>
        <p:nvSpPr>
          <p:cNvPr id="5" name="Alatunnisteen paikkamerkki 4"/>
          <p:cNvSpPr>
            <a:spLocks noGrp="1"/>
          </p:cNvSpPr>
          <p:nvPr>
            <p:ph type="ftr" sz="quarter" idx="11"/>
          </p:nvPr>
        </p:nvSpPr>
        <p:spPr/>
        <p:txBody>
          <a:bodyPr/>
          <a:lstStyle/>
          <a:p>
            <a:r>
              <a:rPr lang="fi-FI" noProof="0" smtClean="0"/>
              <a:t>Tekijätiedot ja/tai esityksen nimi</a:t>
            </a:r>
            <a:endParaRPr lang="fi-FI" noProof="0"/>
          </a:p>
        </p:txBody>
      </p:sp>
      <p:sp>
        <p:nvSpPr>
          <p:cNvPr id="6" name="Dian numeron paikkamerkki 5"/>
          <p:cNvSpPr>
            <a:spLocks noGrp="1"/>
          </p:cNvSpPr>
          <p:nvPr>
            <p:ph type="sldNum" sz="quarter" idx="12"/>
          </p:nvPr>
        </p:nvSpPr>
        <p:spPr/>
        <p:txBody>
          <a:bodyPr/>
          <a:lstStyle/>
          <a:p>
            <a:fld id="{66FEFC3C-A022-415C-A78A-DD611A1FDEA9}" type="slidenum">
              <a:rPr lang="fi-FI" noProof="0" smtClean="0"/>
              <a:pPr/>
              <a:t>6</a:t>
            </a:fld>
            <a:endParaRPr lang="fi-FI" noProof="0"/>
          </a:p>
        </p:txBody>
      </p:sp>
    </p:spTree>
    <p:extLst>
      <p:ext uri="{BB962C8B-B14F-4D97-AF65-F5344CB8AC3E}">
        <p14:creationId xmlns:p14="http://schemas.microsoft.com/office/powerpoint/2010/main" val="271724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Hankkeen tavoitteita osa-alueittain</a:t>
            </a:r>
            <a:r>
              <a:rPr lang="fi-FI" dirty="0"/>
              <a:t/>
            </a:r>
            <a:br>
              <a:rPr lang="fi-FI" dirty="0"/>
            </a:br>
            <a:endParaRPr lang="fi-FI" dirty="0"/>
          </a:p>
        </p:txBody>
      </p:sp>
      <p:sp>
        <p:nvSpPr>
          <p:cNvPr id="3" name="Sisällön paikkamerkki 2"/>
          <p:cNvSpPr>
            <a:spLocks noGrp="1"/>
          </p:cNvSpPr>
          <p:nvPr>
            <p:ph idx="1"/>
          </p:nvPr>
        </p:nvSpPr>
        <p:spPr/>
        <p:txBody>
          <a:bodyPr>
            <a:normAutofit fontScale="92500" lnSpcReduction="20000"/>
          </a:bodyPr>
          <a:lstStyle/>
          <a:p>
            <a:r>
              <a:rPr lang="fi-FI" dirty="0" smtClean="0"/>
              <a:t> </a:t>
            </a:r>
            <a:r>
              <a:rPr lang="fi-FI" dirty="0"/>
              <a:t>kehittää autismiopetuksen turvallisempaa ja pedagogisesti monipuolisempaa, oppimisen tarpeisiin soveltuvampaa toimintaympäristöä </a:t>
            </a:r>
            <a:r>
              <a:rPr lang="fi-FI" dirty="0" smtClean="0"/>
              <a:t>kokonaisuutena</a:t>
            </a:r>
          </a:p>
          <a:p>
            <a:r>
              <a:rPr lang="fi-FI" dirty="0"/>
              <a:t>lisätä oppilaiden </a:t>
            </a:r>
            <a:r>
              <a:rPr lang="fi-FI" dirty="0" err="1"/>
              <a:t>kokonaishyvinvointia</a:t>
            </a:r>
            <a:r>
              <a:rPr lang="fi-FI" dirty="0"/>
              <a:t> ja siten vahvistaa oppimisen tilaa</a:t>
            </a:r>
          </a:p>
          <a:p>
            <a:r>
              <a:rPr lang="fi-FI" dirty="0" smtClean="0"/>
              <a:t>suunnitella </a:t>
            </a:r>
            <a:r>
              <a:rPr lang="fi-FI" dirty="0"/>
              <a:t>funktionaalisia kalusteita erityisoppilaiden tarpeisiin. </a:t>
            </a:r>
            <a:r>
              <a:rPr lang="fi-FI" dirty="0" smtClean="0"/>
              <a:t>(kehitysvammapuolen </a:t>
            </a:r>
            <a:r>
              <a:rPr lang="fi-FI" dirty="0"/>
              <a:t>erikoiskalusteet ovat ensisijaisesti liikuntaesteisten oppilaiden tarpeisiin </a:t>
            </a:r>
            <a:r>
              <a:rPr lang="fi-FI" dirty="0" smtClean="0"/>
              <a:t>tehtyjä).</a:t>
            </a:r>
            <a:endParaRPr lang="fi-FI" dirty="0"/>
          </a:p>
          <a:p>
            <a:r>
              <a:rPr lang="fi-FI" dirty="0" smtClean="0"/>
              <a:t> </a:t>
            </a:r>
            <a:r>
              <a:rPr lang="fi-FI" dirty="0"/>
              <a:t>kehittää vaara- ja väkivallanuhkatilanteiden laadullista tilastointia ja mahdollisuutta tilastoinnin avulla puuttua yksikkö- tai yksilötasolla seurausten sijasta syiden huomaamiseen sekä korjaavien toimenpiteiden valintaan</a:t>
            </a:r>
          </a:p>
          <a:p>
            <a:endParaRPr lang="fi-FI" dirty="0"/>
          </a:p>
          <a:p>
            <a:endParaRPr lang="fi-FI" dirty="0"/>
          </a:p>
          <a:p>
            <a:endParaRPr lang="fi-FI" dirty="0"/>
          </a:p>
        </p:txBody>
      </p:sp>
      <p:sp>
        <p:nvSpPr>
          <p:cNvPr id="4" name="Päivämäärän paikkamerkki 3"/>
          <p:cNvSpPr>
            <a:spLocks noGrp="1"/>
          </p:cNvSpPr>
          <p:nvPr>
            <p:ph type="dt" sz="half" idx="10"/>
          </p:nvPr>
        </p:nvSpPr>
        <p:spPr/>
        <p:txBody>
          <a:bodyPr/>
          <a:lstStyle/>
          <a:p>
            <a:pPr algn="r"/>
            <a:fld id="{3E2E9C67-63C6-4E1D-8A95-2B75655CC42E}" type="datetime1">
              <a:rPr lang="fi-FI" noProof="0" smtClean="0"/>
              <a:pPr algn="r"/>
              <a:t>25.9.2013</a:t>
            </a:fld>
            <a:endParaRPr lang="fi-FI" noProof="0"/>
          </a:p>
        </p:txBody>
      </p:sp>
      <p:sp>
        <p:nvSpPr>
          <p:cNvPr id="5" name="Alatunnisteen paikkamerkki 4"/>
          <p:cNvSpPr>
            <a:spLocks noGrp="1"/>
          </p:cNvSpPr>
          <p:nvPr>
            <p:ph type="ftr" sz="quarter" idx="11"/>
          </p:nvPr>
        </p:nvSpPr>
        <p:spPr/>
        <p:txBody>
          <a:bodyPr/>
          <a:lstStyle/>
          <a:p>
            <a:r>
              <a:rPr lang="fi-FI" noProof="0" smtClean="0"/>
              <a:t>Tekijätiedot ja/tai esityksen nimi</a:t>
            </a:r>
            <a:endParaRPr lang="fi-FI" noProof="0"/>
          </a:p>
        </p:txBody>
      </p:sp>
      <p:sp>
        <p:nvSpPr>
          <p:cNvPr id="6" name="Dian numeron paikkamerkki 5"/>
          <p:cNvSpPr>
            <a:spLocks noGrp="1"/>
          </p:cNvSpPr>
          <p:nvPr>
            <p:ph type="sldNum" sz="quarter" idx="12"/>
          </p:nvPr>
        </p:nvSpPr>
        <p:spPr/>
        <p:txBody>
          <a:bodyPr/>
          <a:lstStyle/>
          <a:p>
            <a:fld id="{66FEFC3C-A022-415C-A78A-DD611A1FDEA9}" type="slidenum">
              <a:rPr lang="fi-FI" noProof="0" smtClean="0"/>
              <a:pPr/>
              <a:t>7</a:t>
            </a:fld>
            <a:endParaRPr lang="fi-FI" noProof="0"/>
          </a:p>
        </p:txBody>
      </p:sp>
    </p:spTree>
    <p:extLst>
      <p:ext uri="{BB962C8B-B14F-4D97-AF65-F5344CB8AC3E}">
        <p14:creationId xmlns:p14="http://schemas.microsoft.com/office/powerpoint/2010/main" val="14743635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a:bodyPr>
          <a:lstStyle/>
          <a:p>
            <a:r>
              <a:rPr lang="fi-FI" dirty="0" smtClean="0"/>
              <a:t>lisätä </a:t>
            </a:r>
            <a:r>
              <a:rPr lang="fi-FI" dirty="0"/>
              <a:t>opettajien ja päivätoiminnan keskinäistä yhteistyötä ja verkostoitumista vaativan opetusmuodon osaamisen kehittämiseksi ja jakamiseksi sekä terapeuttisen kuntoutuksen yhä vahvempaa yhdistämistä oppilaiden taitojen vahvistumiseen</a:t>
            </a:r>
          </a:p>
          <a:p>
            <a:r>
              <a:rPr lang="fi-FI" dirty="0" smtClean="0"/>
              <a:t>lisätä </a:t>
            </a:r>
            <a:r>
              <a:rPr lang="fi-FI" dirty="0"/>
              <a:t>koulutilojen ylläpitäjien ja käyttäjien yhteistyötä ja osaamista tarkoituksenmukaisten tilojen suunnittelussa ja toteutuksessa</a:t>
            </a:r>
          </a:p>
          <a:p>
            <a:endParaRPr lang="fi-FI" dirty="0"/>
          </a:p>
        </p:txBody>
      </p:sp>
      <p:sp>
        <p:nvSpPr>
          <p:cNvPr id="4" name="Päivämäärän paikkamerkki 3"/>
          <p:cNvSpPr>
            <a:spLocks noGrp="1"/>
          </p:cNvSpPr>
          <p:nvPr>
            <p:ph type="dt" sz="half" idx="10"/>
          </p:nvPr>
        </p:nvSpPr>
        <p:spPr/>
        <p:txBody>
          <a:bodyPr/>
          <a:lstStyle/>
          <a:p>
            <a:pPr algn="r"/>
            <a:fld id="{3E2E9C67-63C6-4E1D-8A95-2B75655CC42E}" type="datetime1">
              <a:rPr lang="fi-FI" noProof="0" smtClean="0"/>
              <a:pPr algn="r"/>
              <a:t>25.9.2013</a:t>
            </a:fld>
            <a:endParaRPr lang="fi-FI" noProof="0"/>
          </a:p>
        </p:txBody>
      </p:sp>
      <p:sp>
        <p:nvSpPr>
          <p:cNvPr id="5" name="Alatunnisteen paikkamerkki 4"/>
          <p:cNvSpPr>
            <a:spLocks noGrp="1"/>
          </p:cNvSpPr>
          <p:nvPr>
            <p:ph type="ftr" sz="quarter" idx="11"/>
          </p:nvPr>
        </p:nvSpPr>
        <p:spPr/>
        <p:txBody>
          <a:bodyPr/>
          <a:lstStyle/>
          <a:p>
            <a:r>
              <a:rPr lang="fi-FI" noProof="0" smtClean="0"/>
              <a:t>Tekijätiedot ja/tai esityksen nimi</a:t>
            </a:r>
            <a:endParaRPr lang="fi-FI" noProof="0"/>
          </a:p>
        </p:txBody>
      </p:sp>
      <p:sp>
        <p:nvSpPr>
          <p:cNvPr id="6" name="Dian numeron paikkamerkki 5"/>
          <p:cNvSpPr>
            <a:spLocks noGrp="1"/>
          </p:cNvSpPr>
          <p:nvPr>
            <p:ph type="sldNum" sz="quarter" idx="12"/>
          </p:nvPr>
        </p:nvSpPr>
        <p:spPr/>
        <p:txBody>
          <a:bodyPr/>
          <a:lstStyle/>
          <a:p>
            <a:fld id="{66FEFC3C-A022-415C-A78A-DD611A1FDEA9}" type="slidenum">
              <a:rPr lang="fi-FI" noProof="0" smtClean="0"/>
              <a:pPr/>
              <a:t>8</a:t>
            </a:fld>
            <a:endParaRPr lang="fi-FI" noProof="0"/>
          </a:p>
        </p:txBody>
      </p:sp>
    </p:spTree>
    <p:extLst>
      <p:ext uri="{BB962C8B-B14F-4D97-AF65-F5344CB8AC3E}">
        <p14:creationId xmlns:p14="http://schemas.microsoft.com/office/powerpoint/2010/main" val="1109581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normAutofit fontScale="92500"/>
          </a:bodyPr>
          <a:lstStyle/>
          <a:p>
            <a:r>
              <a:rPr lang="fi-FI" dirty="0" smtClean="0"/>
              <a:t>hyödyntää </a:t>
            </a:r>
            <a:r>
              <a:rPr lang="fi-FI" dirty="0"/>
              <a:t>Turun yliopiston Rauman opettajankoulutusyksikön käsityönopettajakoulutuksen henkilökunnan ja opiskelijoiden autismioppilaiden pedagogiset tarpeet huomioivaa innovatiivista käyttäjälähtöistä tuotesuunnittelua ja tutkijoiden osaamista lähtötilanteen analysoinnissa, prosessin kuvauksessa ja tavoitteiden saavuttamisessa sekä jatkokehitysideoiden kehittelyssä</a:t>
            </a:r>
          </a:p>
          <a:p>
            <a:r>
              <a:rPr lang="fi-FI" dirty="0"/>
              <a:t> luoda yhden opetusmuodon kokemuksista johdettuja useammalle erityisopetuksen osa-alueelle soveltuvia ratkaisuja jaettavaksi eri opetuksenjärjestäjille</a:t>
            </a:r>
          </a:p>
          <a:p>
            <a:endParaRPr lang="fi-FI" dirty="0"/>
          </a:p>
        </p:txBody>
      </p:sp>
      <p:sp>
        <p:nvSpPr>
          <p:cNvPr id="4" name="Päivämäärän paikkamerkki 3"/>
          <p:cNvSpPr>
            <a:spLocks noGrp="1"/>
          </p:cNvSpPr>
          <p:nvPr>
            <p:ph type="dt" sz="half" idx="10"/>
          </p:nvPr>
        </p:nvSpPr>
        <p:spPr/>
        <p:txBody>
          <a:bodyPr/>
          <a:lstStyle/>
          <a:p>
            <a:pPr algn="r"/>
            <a:fld id="{3E2E9C67-63C6-4E1D-8A95-2B75655CC42E}" type="datetime1">
              <a:rPr lang="fi-FI" noProof="0" smtClean="0"/>
              <a:pPr algn="r"/>
              <a:t>25.9.2013</a:t>
            </a:fld>
            <a:endParaRPr lang="fi-FI" noProof="0"/>
          </a:p>
        </p:txBody>
      </p:sp>
      <p:sp>
        <p:nvSpPr>
          <p:cNvPr id="5" name="Alatunnisteen paikkamerkki 4"/>
          <p:cNvSpPr>
            <a:spLocks noGrp="1"/>
          </p:cNvSpPr>
          <p:nvPr>
            <p:ph type="ftr" sz="quarter" idx="11"/>
          </p:nvPr>
        </p:nvSpPr>
        <p:spPr/>
        <p:txBody>
          <a:bodyPr/>
          <a:lstStyle/>
          <a:p>
            <a:r>
              <a:rPr lang="fi-FI" noProof="0" smtClean="0"/>
              <a:t>Tekijätiedot ja/tai esityksen nimi</a:t>
            </a:r>
            <a:endParaRPr lang="fi-FI" noProof="0"/>
          </a:p>
        </p:txBody>
      </p:sp>
      <p:sp>
        <p:nvSpPr>
          <p:cNvPr id="6" name="Dian numeron paikkamerkki 5"/>
          <p:cNvSpPr>
            <a:spLocks noGrp="1"/>
          </p:cNvSpPr>
          <p:nvPr>
            <p:ph type="sldNum" sz="quarter" idx="12"/>
          </p:nvPr>
        </p:nvSpPr>
        <p:spPr/>
        <p:txBody>
          <a:bodyPr/>
          <a:lstStyle/>
          <a:p>
            <a:fld id="{66FEFC3C-A022-415C-A78A-DD611A1FDEA9}" type="slidenum">
              <a:rPr lang="fi-FI" noProof="0" smtClean="0"/>
              <a:pPr/>
              <a:t>9</a:t>
            </a:fld>
            <a:endParaRPr lang="fi-FI" noProof="0"/>
          </a:p>
        </p:txBody>
      </p:sp>
    </p:spTree>
    <p:extLst>
      <p:ext uri="{BB962C8B-B14F-4D97-AF65-F5344CB8AC3E}">
        <p14:creationId xmlns:p14="http://schemas.microsoft.com/office/powerpoint/2010/main" val="3293325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Espoon sininen">
      <a:dk1>
        <a:srgbClr val="249FFF"/>
      </a:dk1>
      <a:lt1>
        <a:sysClr val="window" lastClr="FFFFFF"/>
      </a:lt1>
      <a:dk2>
        <a:srgbClr val="0050BB"/>
      </a:dk2>
      <a:lt2>
        <a:srgbClr val="FFFFFF"/>
      </a:lt2>
      <a:accent1>
        <a:srgbClr val="0050BB"/>
      </a:accent1>
      <a:accent2>
        <a:srgbClr val="249FFF"/>
      </a:accent2>
      <a:accent3>
        <a:srgbClr val="9FC1D3"/>
      </a:accent3>
      <a:accent4>
        <a:srgbClr val="C6DB00"/>
      </a:accent4>
      <a:accent5>
        <a:srgbClr val="FF7300"/>
      </a:accent5>
      <a:accent6>
        <a:srgbClr val="FFCE00"/>
      </a:accent6>
      <a:hlink>
        <a:srgbClr val="249FFF"/>
      </a:hlink>
      <a:folHlink>
        <a:srgbClr val="DB0C41"/>
      </a:folHlink>
    </a:clrScheme>
    <a:fontScheme name="Espo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C92C4C22575AA42BD6B47805318A2BD" ma:contentTypeVersion="0" ma:contentTypeDescription="Create a new document." ma:contentTypeScope="" ma:versionID="8636cd2b160c955210e7e4cf49bf32cb">
  <xsd:schema xmlns:xsd="http://www.w3.org/2001/XMLSchema" xmlns:xs="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B233AA-F623-4B44-8F3B-2B64A74017BE}">
  <ds:schemaRefs>
    <ds:schemaRef ds:uri="http://purl.org/dc/dcmitype/"/>
    <ds:schemaRef ds:uri="http://purl.org/dc/elements/1.1/"/>
    <ds:schemaRef ds:uri="http://www.w3.org/XML/1998/namespace"/>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CC6D0B4C-104B-4C8D-BF70-EE3A50F74AD4}">
  <ds:schemaRefs>
    <ds:schemaRef ds:uri="http://schemas.microsoft.com/sharepoint/v3/contenttype/forms"/>
  </ds:schemaRefs>
</ds:datastoreItem>
</file>

<file path=customXml/itemProps3.xml><?xml version="1.0" encoding="utf-8"?>
<ds:datastoreItem xmlns:ds="http://schemas.openxmlformats.org/officeDocument/2006/customXml" ds:itemID="{25EF4BB6-7E1C-4F63-8328-109653C8E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blank</Template>
  <TotalTime>62</TotalTime>
  <Words>470</Words>
  <Application>Microsoft Office PowerPoint</Application>
  <PresentationFormat>Näytössä katseltava diaesitys (4:3)</PresentationFormat>
  <Paragraphs>52</Paragraphs>
  <Slides>9</Slides>
  <Notes>0</Notes>
  <HiddenSlides>0</HiddenSlides>
  <MMClips>0</MMClips>
  <ScaleCrop>false</ScaleCrop>
  <HeadingPairs>
    <vt:vector size="4" baseType="variant">
      <vt:variant>
        <vt:lpstr>Teema</vt:lpstr>
      </vt:variant>
      <vt:variant>
        <vt:i4>1</vt:i4>
      </vt:variant>
      <vt:variant>
        <vt:lpstr>Dian otsikot</vt:lpstr>
      </vt:variant>
      <vt:variant>
        <vt:i4>9</vt:i4>
      </vt:variant>
    </vt:vector>
  </HeadingPairs>
  <TitlesOfParts>
    <vt:vector size="10" baseType="lpstr">
      <vt:lpstr>Blank</vt:lpstr>
      <vt:lpstr>Autismiopetuksen kehittäminen Espoossa </vt:lpstr>
      <vt:lpstr>HANKKEEN KUVAUS </vt:lpstr>
      <vt:lpstr>Hankkeen taustaa</vt:lpstr>
      <vt:lpstr>PowerPoint-esitys</vt:lpstr>
      <vt:lpstr>PowerPoint-esitys</vt:lpstr>
      <vt:lpstr>Hankkeen tavoitteet</vt:lpstr>
      <vt:lpstr>Hankkeen tavoitteita osa-alueittain </vt:lpstr>
      <vt:lpstr>PowerPoint-esitys</vt:lpstr>
      <vt:lpstr>PowerPoint-esitys</vt:lpstr>
    </vt:vector>
  </TitlesOfParts>
  <Company>Espoon kaupunki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Autismiopetuksen kehittäminen Espoossa</dc:title>
  <dc:creator>Sinisalo Eeva-Maija</dc:creator>
  <cp:lastModifiedBy>Sinisalo Eeva-Maija</cp:lastModifiedBy>
  <cp:revision>10</cp:revision>
  <dcterms:created xsi:type="dcterms:W3CDTF">2013-09-18T07:43:52Z</dcterms:created>
  <dcterms:modified xsi:type="dcterms:W3CDTF">2013-09-25T11:22:41Z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0x0101006C92C4C22575AA42BD6B47805318A2BD</vt:lpwstr>
  </property>
</Properties>
</file>