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8812D97-D3D2-4A6A-A834-A4733B6787A3}" type="datetimeFigureOut">
              <a:rPr lang="fi-FI" smtClean="0"/>
              <a:t>11.10.2013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8C71004-96F6-4B31-A6C1-6850E66EFD98}" type="slidenum">
              <a:rPr lang="fi-FI" smtClean="0"/>
              <a:t>‹#›</a:t>
            </a:fld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TUKEMO</a:t>
            </a:r>
            <a:br>
              <a:rPr lang="fi-FI" dirty="0"/>
            </a:br>
            <a:r>
              <a:rPr lang="fi-FI" sz="2700" dirty="0"/>
              <a:t>Joustava oppimisympäristö oppilaan tuen mahdollistajana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573017"/>
            <a:ext cx="6400800" cy="1456184"/>
          </a:xfrm>
        </p:spPr>
        <p:txBody>
          <a:bodyPr/>
          <a:lstStyle/>
          <a:p>
            <a:endParaRPr lang="fi-FI" dirty="0" smtClean="0"/>
          </a:p>
          <a:p>
            <a:endParaRPr lang="fi-FI" dirty="0"/>
          </a:p>
          <a:p>
            <a:r>
              <a:rPr lang="fi-FI" dirty="0" smtClean="0"/>
              <a:t>Hankkeen esittely lokakuussa 2013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34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899592" y="2852936"/>
            <a:ext cx="7408333" cy="3450696"/>
          </a:xfrm>
        </p:spPr>
        <p:txBody>
          <a:bodyPr>
            <a:normAutofit fontScale="85000" lnSpcReduction="20000"/>
          </a:bodyPr>
          <a:lstStyle/>
          <a:p>
            <a:r>
              <a:rPr lang="fi-FI" dirty="0" smtClean="0"/>
              <a:t>Joustavoittaa fyysistä oppimisympäristöä niin, että se mahdollistaa tukitoimien toteuttamisen monipuolisesti. Oppimisympäristö luodaan tila- , kaluste- ja teknologiaratkaisuilla.</a:t>
            </a:r>
          </a:p>
          <a:p>
            <a:r>
              <a:rPr lang="fi-FI" dirty="0" smtClean="0"/>
              <a:t>Opettajien täydennyskouluttaminen kolmiportaisen tuen edellyttämien joustavien pedagogisten </a:t>
            </a:r>
            <a:r>
              <a:rPr lang="fi-FI" dirty="0" err="1" smtClean="0"/>
              <a:t>ratkaisujenm</a:t>
            </a:r>
            <a:r>
              <a:rPr lang="fi-FI" dirty="0" smtClean="0"/>
              <a:t> käyttöön</a:t>
            </a:r>
          </a:p>
          <a:p>
            <a:r>
              <a:rPr lang="fi-FI" dirty="0" smtClean="0"/>
              <a:t>TUKEMO –oppimisympäristön hyödyntämisen yhteissuunnittelu.</a:t>
            </a:r>
          </a:p>
          <a:p>
            <a:r>
              <a:rPr lang="fi-FI" dirty="0" smtClean="0"/>
              <a:t>Kokeilu- ja tutkimustoiminta: luodaan uusia oppilaan tuen toteuttamisen toimintatapoja ja selvitetään, miten niillä pystytään vastaamaan oppilaan tuen tarpeeseen.</a:t>
            </a:r>
          </a:p>
          <a:p>
            <a:r>
              <a:rPr lang="fi-FI" dirty="0" smtClean="0"/>
              <a:t>Oppilaan tuen toteuttamiseen liittyvien hyvien käytäntöjen vakiinnuttaminen ja hyödyntäminen opettajankoulutuksessa. 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Tavoitteita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9032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32656"/>
            <a:ext cx="7495951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104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>
          <a:xfrm>
            <a:off x="395536" y="2708920"/>
            <a:ext cx="8856984" cy="3450696"/>
          </a:xfrm>
        </p:spPr>
        <p:txBody>
          <a:bodyPr>
            <a:normAutofit/>
          </a:bodyPr>
          <a:lstStyle/>
          <a:p>
            <a:r>
              <a:rPr lang="fi-FI" dirty="0" smtClean="0"/>
              <a:t>Syksy 2013: 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sz="2000" dirty="0" smtClean="0"/>
              <a:t>Hankesuunnitelman </a:t>
            </a:r>
            <a:r>
              <a:rPr lang="fi-FI" sz="2000" dirty="0"/>
              <a:t>tarkentaminen ja tilasuunnittelu</a:t>
            </a:r>
            <a:endParaRPr lang="fi-FI" sz="2000" dirty="0" smtClean="0"/>
          </a:p>
          <a:p>
            <a:r>
              <a:rPr lang="fi-FI" dirty="0" smtClean="0"/>
              <a:t>Kevät 2014: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sz="2000" dirty="0" smtClean="0"/>
              <a:t>Rakennustyöt, tilojen kalustaminen</a:t>
            </a:r>
          </a:p>
          <a:p>
            <a:pPr marL="0" indent="0">
              <a:buNone/>
            </a:pPr>
            <a:r>
              <a:rPr lang="fi-FI" sz="2000" dirty="0"/>
              <a:t> </a:t>
            </a:r>
            <a:r>
              <a:rPr lang="fi-FI" sz="2000" dirty="0" smtClean="0"/>
              <a:t>       	Opettajien kouluttaminen ja kokeilutoiminnan yhteissuunnittelu</a:t>
            </a:r>
            <a:endParaRPr lang="fi-FI" dirty="0" smtClean="0"/>
          </a:p>
          <a:p>
            <a:r>
              <a:rPr lang="fi-FI" dirty="0" smtClean="0"/>
              <a:t>Lukuvuosi 2014-15:</a:t>
            </a:r>
          </a:p>
          <a:p>
            <a:pPr marL="301943" lvl="1" indent="0">
              <a:buNone/>
            </a:pPr>
            <a:r>
              <a:rPr lang="fi-FI" dirty="0"/>
              <a:t>	</a:t>
            </a:r>
            <a:r>
              <a:rPr lang="fi-FI" sz="2000" dirty="0" smtClean="0"/>
              <a:t>Opetuskokeilu pilottiluokan kanssa ja siihen liittyvä tutkimustoiminta</a:t>
            </a:r>
            <a:endParaRPr lang="fi-FI" dirty="0" smtClean="0"/>
          </a:p>
          <a:p>
            <a:pPr marL="301943" lvl="1" indent="0">
              <a:buNone/>
            </a:pPr>
            <a:r>
              <a:rPr lang="fi-FI" dirty="0" smtClean="0"/>
              <a:t>	</a:t>
            </a:r>
            <a:endParaRPr lang="fi-FI" dirty="0"/>
          </a:p>
          <a:p>
            <a:pPr marL="301943" lvl="1" indent="0">
              <a:buNone/>
            </a:pPr>
            <a:endParaRPr lang="fi-FI" dirty="0" smtClean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Aikataululuonnos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990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ltomuoto">
  <a:themeElements>
    <a:clrScheme name="Aaltomuoto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Aaltomuoto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altomuoto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</TotalTime>
  <Words>77</Words>
  <Application>Microsoft Office PowerPoint</Application>
  <PresentationFormat>Näytössä katseltava diaesitys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5" baseType="lpstr">
      <vt:lpstr>Aaltomuoto</vt:lpstr>
      <vt:lpstr>TUKEMO Joustava oppimisympäristö oppilaan tuen mahdollistajana</vt:lpstr>
      <vt:lpstr>Tavoitteita</vt:lpstr>
      <vt:lpstr>PowerPoint-esitys</vt:lpstr>
      <vt:lpstr>Aikataululuonnos</vt:lpstr>
    </vt:vector>
  </TitlesOfParts>
  <Company>Oulun yliopisto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TUKEMO Joustava oppimisympäristö oppilaan tuen mahdollistajana</dc:title>
  <dc:creator>Media yleistunnus</dc:creator>
  <cp:lastModifiedBy>Media yleistunnus</cp:lastModifiedBy>
  <cp:revision>2</cp:revision>
  <dcterms:created xsi:type="dcterms:W3CDTF">2013-10-11T11:22:41Z</dcterms:created>
  <dcterms:modified xsi:type="dcterms:W3CDTF">2013-10-11T11:38:34Z</dcterms:modified>
</cp:coreProperties>
</file>