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52A1F6-5452-45B3-ABDB-C15EF3F48396}" type="datetimeFigureOut">
              <a:rPr lang="fi-FI" smtClean="0"/>
              <a:t>11.10.2013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DF8EB1E-1C73-41EB-B496-4B41A9429586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TUKEMO</a:t>
            </a:r>
            <a:br>
              <a:rPr lang="fi-FI" dirty="0" smtClean="0"/>
            </a:br>
            <a:r>
              <a:rPr lang="fi-FI" sz="2000" dirty="0" smtClean="0"/>
              <a:t>Joustava oppimisympäristö oppilaan tuen mahdollistajana</a:t>
            </a:r>
            <a:endParaRPr lang="fi-FI" sz="2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Tilan esittely ennen projektin toteuttamista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8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01482" y="505700"/>
            <a:ext cx="3394720" cy="1252728"/>
          </a:xfrm>
        </p:spPr>
        <p:txBody>
          <a:bodyPr>
            <a:normAutofit/>
          </a:bodyPr>
          <a:lstStyle/>
          <a:p>
            <a:r>
              <a:rPr lang="fi-FI" dirty="0" smtClean="0"/>
              <a:t>Käytävätila</a:t>
            </a:r>
            <a:r>
              <a:rPr lang="fi-FI" dirty="0"/>
              <a:t/>
            </a:r>
            <a:br>
              <a:rPr lang="fi-FI" dirty="0"/>
            </a:br>
            <a:endParaRPr lang="fi-FI" sz="22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4437112"/>
            <a:ext cx="3384376" cy="2232247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4241"/>
            <a:ext cx="3384376" cy="22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iruutu 9"/>
          <p:cNvSpPr txBox="1"/>
          <p:nvPr/>
        </p:nvSpPr>
        <p:spPr>
          <a:xfrm>
            <a:off x="5076056" y="554634"/>
            <a:ext cx="5907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 smtClean="0"/>
              <a:t>Tila on melko matala ja hämärä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yhtenäistä seinäpintaa niukasti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Läpikulku- ja välituntitila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33" y="2125036"/>
            <a:ext cx="33829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33" y="4447068"/>
            <a:ext cx="3382963" cy="22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5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2602632" cy="1252728"/>
          </a:xfrm>
        </p:spPr>
        <p:txBody>
          <a:bodyPr/>
          <a:lstStyle/>
          <a:p>
            <a:r>
              <a:rPr lang="fi-FI" dirty="0" err="1" smtClean="0"/>
              <a:t>Lk</a:t>
            </a:r>
            <a:r>
              <a:rPr lang="fi-FI" dirty="0" smtClean="0"/>
              <a:t> 224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778531" cy="252028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0788"/>
            <a:ext cx="3778531" cy="252028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r="6173"/>
          <a:stretch/>
        </p:blipFill>
        <p:spPr>
          <a:xfrm>
            <a:off x="4716016" y="2852936"/>
            <a:ext cx="3897087" cy="3049524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4716016" y="6093296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- Hyvin kapea, ahdas luokkatila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4829181" y="692695"/>
            <a:ext cx="3259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- Luokat 224 ja 226 on jaettu </a:t>
            </a:r>
          </a:p>
          <a:p>
            <a:r>
              <a:rPr lang="fi-FI" dirty="0"/>
              <a:t> </a:t>
            </a:r>
            <a:r>
              <a:rPr lang="fi-FI" dirty="0" smtClean="0"/>
              <a:t> yhdestä luokkatilasta kahdeksi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86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"/>
          <a:stretch/>
        </p:blipFill>
        <p:spPr>
          <a:xfrm>
            <a:off x="683568" y="2636912"/>
            <a:ext cx="3831592" cy="2520280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2746648" cy="1252728"/>
          </a:xfrm>
        </p:spPr>
        <p:txBody>
          <a:bodyPr/>
          <a:lstStyle/>
          <a:p>
            <a:r>
              <a:rPr lang="fi-FI" dirty="0" err="1" smtClean="0"/>
              <a:t>Lk</a:t>
            </a:r>
            <a:r>
              <a:rPr lang="fi-FI" dirty="0" smtClean="0"/>
              <a:t> 226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93" y="2636912"/>
            <a:ext cx="3778531" cy="252028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3059832" y="5445224"/>
            <a:ext cx="294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 smtClean="0"/>
              <a:t>Pieni luokkatila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Luokassa on </a:t>
            </a:r>
            <a:r>
              <a:rPr lang="fi-FI" dirty="0" err="1" smtClean="0"/>
              <a:t>Smart</a:t>
            </a:r>
            <a:r>
              <a:rPr lang="fi-FI" dirty="0" smtClean="0"/>
              <a:t> Board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2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2458616" cy="1252728"/>
          </a:xfrm>
        </p:spPr>
        <p:txBody>
          <a:bodyPr/>
          <a:lstStyle/>
          <a:p>
            <a:r>
              <a:rPr lang="fi-FI" dirty="0" err="1" smtClean="0"/>
              <a:t>Lk</a:t>
            </a:r>
            <a:r>
              <a:rPr lang="fi-FI" dirty="0" smtClean="0"/>
              <a:t> 228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0" y="1691613"/>
            <a:ext cx="3561399" cy="237545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0" y="4149080"/>
            <a:ext cx="3561399" cy="2375453"/>
          </a:xfrm>
          <a:prstGeom prst="rect">
            <a:avLst/>
          </a:prstGeom>
        </p:spPr>
      </p:pic>
      <p:sp>
        <p:nvSpPr>
          <p:cNvPr id="9" name="Sisällön paikkamerkki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81540"/>
            <a:ext cx="2376264" cy="392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iruutu 10"/>
          <p:cNvSpPr txBox="1"/>
          <p:nvPr/>
        </p:nvSpPr>
        <p:spPr>
          <a:xfrm>
            <a:off x="4644008" y="5866460"/>
            <a:ext cx="411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- Kunnolliset säilytyskalusteet puuttuvat </a:t>
            </a:r>
          </a:p>
          <a:p>
            <a:r>
              <a:rPr lang="fi-FI" dirty="0" smtClean="0"/>
              <a:t>      kaikista luokista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35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55</Words>
  <Application>Microsoft Office PowerPoint</Application>
  <PresentationFormat>Näytössä katseltava diaesitys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Aaltomuoto</vt:lpstr>
      <vt:lpstr>TUKEMO Joustava oppimisympäristö oppilaan tuen mahdollistajana</vt:lpstr>
      <vt:lpstr>Käytävätila </vt:lpstr>
      <vt:lpstr>Lk 224</vt:lpstr>
      <vt:lpstr>Lk 226</vt:lpstr>
      <vt:lpstr>Lk 228</vt:lpstr>
    </vt:vector>
  </TitlesOfParts>
  <Company>Oulun yliopisto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TUKEMO Joustava oppimisympäristö oppilaan tuen mahdollistajana</dc:title>
  <dc:creator>Media yleistunnus</dc:creator>
  <cp:lastModifiedBy>Media yleistunnus</cp:lastModifiedBy>
  <cp:revision>7</cp:revision>
  <dcterms:created xsi:type="dcterms:W3CDTF">2013-10-11T10:15:05Z</dcterms:created>
  <dcterms:modified xsi:type="dcterms:W3CDTF">2013-10-11T11:12:19Z</dcterms:modified>
</cp:coreProperties>
</file>