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9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46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29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75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14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66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00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55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435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475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4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013A55-D025-4692-9B73-0926D707B734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16E1B8-A46D-4B18-918B-3F4D1C924A17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56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 b="1" dirty="0" err="1" smtClean="0">
                <a:solidFill>
                  <a:schemeClr val="accent2"/>
                </a:solidFill>
                <a:latin typeface="Perpetua Titling MT" panose="02020502060505020804" pitchFamily="18" charset="0"/>
                <a:ea typeface="KaiTi" panose="02010609060101010101" pitchFamily="49" charset="-122"/>
              </a:rPr>
              <a:t>iTEC</a:t>
            </a:r>
            <a:r>
              <a:rPr lang="fi-FI" sz="4000" b="1" dirty="0">
                <a:solidFill>
                  <a:schemeClr val="accent2"/>
                </a:solidFill>
                <a:latin typeface="Perpetua Titling MT" panose="02020502060505020804" pitchFamily="18" charset="0"/>
                <a:ea typeface="KaiTi" panose="02010609060101010101" pitchFamily="49" charset="-122"/>
              </a:rPr>
              <a:t>:</a:t>
            </a:r>
            <a:r>
              <a:rPr lang="fi-FI" sz="4000" b="1" dirty="0" smtClean="0">
                <a:solidFill>
                  <a:schemeClr val="accent2"/>
                </a:solidFill>
                <a:latin typeface="Perpetua Titling MT" panose="02020502060505020804" pitchFamily="18" charset="0"/>
                <a:ea typeface="KaiTi" panose="02010609060101010101" pitchFamily="49" charset="-122"/>
              </a:rPr>
              <a:t> HYVÄ KIERTÄÄ- PROJEKTIN SARJAKUVIA </a:t>
            </a:r>
            <a:endParaRPr lang="fi-FI" sz="4000" b="1" dirty="0">
              <a:solidFill>
                <a:schemeClr val="accent2"/>
              </a:solidFill>
              <a:latin typeface="Perpetua Titling MT" panose="02020502060505020804" pitchFamily="18" charset="0"/>
              <a:ea typeface="KaiTi" panose="02010609060101010101" pitchFamily="49" charset="-122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 smtClean="0">
                <a:solidFill>
                  <a:schemeClr val="accent2"/>
                </a:solidFill>
                <a:latin typeface="Perpetua Titling MT" panose="02020502060505020804" pitchFamily="18" charset="0"/>
              </a:rPr>
              <a:t>YHTEISTYÖSSÄ </a:t>
            </a:r>
          </a:p>
          <a:p>
            <a:pPr algn="ctr"/>
            <a:r>
              <a:rPr lang="fi-FI" sz="2400" b="1" dirty="0" smtClean="0">
                <a:solidFill>
                  <a:schemeClr val="accent2"/>
                </a:solidFill>
                <a:latin typeface="Perpetua Titling MT" panose="02020502060505020804" pitchFamily="18" charset="0"/>
              </a:rPr>
              <a:t>3 C ja 4 B</a:t>
            </a:r>
            <a:endParaRPr lang="fi-FI" sz="2400" b="1" dirty="0">
              <a:solidFill>
                <a:schemeClr val="accent2"/>
              </a:solidFill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36" y="110270"/>
            <a:ext cx="9746673" cy="67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9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 descr="Screen shot 2014-02-27 a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69" y="3090463"/>
            <a:ext cx="6249831" cy="37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Screen shot 2014-02-27 a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6" y="81304"/>
            <a:ext cx="9697583" cy="685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 descr="Screen shot 2014-02-27 a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6" y="-12579"/>
            <a:ext cx="6439790" cy="49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 descr="Screen shot 2014-02-27 at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"/>
          <a:stretch/>
        </p:blipFill>
        <p:spPr bwMode="auto">
          <a:xfrm>
            <a:off x="5201873" y="-12579"/>
            <a:ext cx="6990127" cy="44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i 3"/>
          <p:cNvSpPr/>
          <p:nvPr/>
        </p:nvSpPr>
        <p:spPr>
          <a:xfrm>
            <a:off x="1361484" y="1095563"/>
            <a:ext cx="8818303" cy="44009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002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i="1" dirty="0" smtClean="0">
                <a:latin typeface="Algerian" panose="04020705040A02060702" pitchFamily="82" charset="0"/>
              </a:rPr>
              <a:t>Vanhempien</a:t>
            </a:r>
          </a:p>
          <a:p>
            <a:pPr algn="ctr"/>
            <a:r>
              <a:rPr lang="fi-FI" sz="6600" i="1" dirty="0" smtClean="0">
                <a:latin typeface="Algerian" panose="04020705040A02060702" pitchFamily="82" charset="0"/>
              </a:rPr>
              <a:t>yllättämien</a:t>
            </a:r>
          </a:p>
        </p:txBody>
      </p:sp>
    </p:spTree>
    <p:extLst>
      <p:ext uri="{BB962C8B-B14F-4D97-AF65-F5344CB8AC3E}">
        <p14:creationId xmlns:p14="http://schemas.microsoft.com/office/powerpoint/2010/main" val="323114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2014-02-27 a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68" y="135801"/>
            <a:ext cx="9438615" cy="662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6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4-02-27 a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90" y="135083"/>
            <a:ext cx="9596861" cy="65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4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709180"/>
            <a:ext cx="5969000" cy="42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3000" cy="439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0"/>
            <a:ext cx="5969000" cy="270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08900"/>
            <a:ext cx="6223001" cy="254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i 4"/>
          <p:cNvSpPr/>
          <p:nvPr/>
        </p:nvSpPr>
        <p:spPr>
          <a:xfrm>
            <a:off x="2026228" y="1194954"/>
            <a:ext cx="8174759" cy="44982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rgbClr val="FFFF00"/>
                </a:solidFill>
              </a:rPr>
              <a:t>Näin ilahdutat muita!</a:t>
            </a:r>
            <a:endParaRPr lang="fi-FI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0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396032"/>
            <a:ext cx="9214427" cy="617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2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358603"/>
            <a:ext cx="8788400" cy="621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6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99593" cy="44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736"/>
            <a:ext cx="6659592" cy="4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44" y="1820863"/>
            <a:ext cx="71628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38" y="0"/>
            <a:ext cx="7906558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i 3"/>
          <p:cNvSpPr/>
          <p:nvPr/>
        </p:nvSpPr>
        <p:spPr>
          <a:xfrm>
            <a:off x="3866837" y="1704157"/>
            <a:ext cx="4526663" cy="28984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  <a:p>
            <a:pPr algn="ctr"/>
            <a:r>
              <a:rPr lang="fi-FI" sz="2400" dirty="0" smtClean="0"/>
              <a:t>Miltä tuntuisi auttaa naapuria?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9750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8" y="276045"/>
            <a:ext cx="10433200" cy="636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3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3" y="198408"/>
            <a:ext cx="10584610" cy="628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4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1623" cy="45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39" y="0"/>
            <a:ext cx="6979730" cy="438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274"/>
            <a:ext cx="5761546" cy="405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52" y="2460636"/>
            <a:ext cx="6763108" cy="44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i 3"/>
          <p:cNvSpPr/>
          <p:nvPr/>
        </p:nvSpPr>
        <p:spPr>
          <a:xfrm>
            <a:off x="3102632" y="1730318"/>
            <a:ext cx="5720272" cy="338177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Onko luokkasi sotkuinen? Näin voit siivota luokkasi!</a:t>
            </a:r>
          </a:p>
        </p:txBody>
      </p:sp>
    </p:spTree>
    <p:extLst>
      <p:ext uri="{BB962C8B-B14F-4D97-AF65-F5344CB8AC3E}">
        <p14:creationId xmlns:p14="http://schemas.microsoft.com/office/powerpoint/2010/main" val="393061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85" y="25878"/>
            <a:ext cx="70866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9053"/>
            <a:ext cx="70866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70866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46693"/>
            <a:ext cx="70866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22" y="1949868"/>
            <a:ext cx="70866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22" y="1923990"/>
            <a:ext cx="70866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i 3"/>
          <p:cNvSpPr/>
          <p:nvPr/>
        </p:nvSpPr>
        <p:spPr>
          <a:xfrm>
            <a:off x="2173856" y="947887"/>
            <a:ext cx="6944265" cy="3824377"/>
          </a:xfrm>
          <a:prstGeom prst="ellipse">
            <a:avLst/>
          </a:prstGeom>
          <a:solidFill>
            <a:srgbClr val="F22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0" dirty="0" smtClean="0"/>
              <a:t>Naapurin yllättäminen!</a:t>
            </a:r>
          </a:p>
          <a:p>
            <a:pPr algn="ctr"/>
            <a:r>
              <a:rPr lang="fi-FI" dirty="0" smtClean="0"/>
              <a:t>Tekijät: Minttu, Essi, Lilja ja Jenna.</a:t>
            </a:r>
          </a:p>
          <a:p>
            <a:pPr algn="ctr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1706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23" y="210208"/>
            <a:ext cx="9199622" cy="63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66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45" y="244712"/>
            <a:ext cx="9303139" cy="641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0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0"/>
            <a:ext cx="70104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7010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1976279"/>
            <a:ext cx="7010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49146"/>
            <a:ext cx="7010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i 7"/>
          <p:cNvSpPr/>
          <p:nvPr/>
        </p:nvSpPr>
        <p:spPr>
          <a:xfrm>
            <a:off x="1628776" y="655321"/>
            <a:ext cx="8434387" cy="4932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0" dirty="0" smtClean="0"/>
              <a:t>Nyt autetaan naapuria!!!</a:t>
            </a:r>
            <a:endParaRPr lang="fi-FI" sz="8000" dirty="0"/>
          </a:p>
        </p:txBody>
      </p:sp>
    </p:spTree>
    <p:extLst>
      <p:ext uri="{BB962C8B-B14F-4D97-AF65-F5344CB8AC3E}">
        <p14:creationId xmlns:p14="http://schemas.microsoft.com/office/powerpoint/2010/main" val="325484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8" y="776039"/>
            <a:ext cx="9615054" cy="53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3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19" y="1627091"/>
            <a:ext cx="9912312" cy="376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19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65" y="-142299"/>
            <a:ext cx="7162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72502"/>
            <a:ext cx="7162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65" y="2272503"/>
            <a:ext cx="7162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89" y="-142300"/>
            <a:ext cx="5159612" cy="361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i 3"/>
          <p:cNvSpPr/>
          <p:nvPr/>
        </p:nvSpPr>
        <p:spPr>
          <a:xfrm>
            <a:off x="2576946" y="1391585"/>
            <a:ext cx="6560732" cy="4154772"/>
          </a:xfrm>
          <a:prstGeom prst="ellipse">
            <a:avLst/>
          </a:prstGeom>
          <a:solidFill>
            <a:srgbClr val="EE42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800" dirty="0" smtClean="0"/>
              <a:t>Pidä luokkasi siistinä!</a:t>
            </a:r>
          </a:p>
          <a:p>
            <a:pPr algn="ctr"/>
            <a:r>
              <a:rPr lang="fi-FI" sz="4800" dirty="0" smtClean="0"/>
              <a:t>Näin se tapahtuu!</a:t>
            </a:r>
          </a:p>
        </p:txBody>
      </p:sp>
    </p:spTree>
    <p:extLst>
      <p:ext uri="{BB962C8B-B14F-4D97-AF65-F5344CB8AC3E}">
        <p14:creationId xmlns:p14="http://schemas.microsoft.com/office/powerpoint/2010/main" val="197760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4" y="457200"/>
            <a:ext cx="10197228" cy="591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6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2014-02-27 a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334097"/>
            <a:ext cx="9694718" cy="619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86" y="-69011"/>
            <a:ext cx="6329489" cy="449436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17" y="-17387"/>
            <a:ext cx="6184083" cy="439111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86" y="3130539"/>
            <a:ext cx="5374258" cy="381608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2" y="2121830"/>
            <a:ext cx="7095238" cy="5038095"/>
          </a:xfrm>
          <a:prstGeom prst="rect">
            <a:avLst/>
          </a:prstGeom>
        </p:spPr>
      </p:pic>
      <p:sp>
        <p:nvSpPr>
          <p:cNvPr id="10" name="Ellipsi 9"/>
          <p:cNvSpPr/>
          <p:nvPr/>
        </p:nvSpPr>
        <p:spPr>
          <a:xfrm>
            <a:off x="3299418" y="1734674"/>
            <a:ext cx="5800540" cy="459579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Naapurin auttaminen!</a:t>
            </a:r>
            <a:endParaRPr lang="fi-FI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48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69" y="230469"/>
            <a:ext cx="9160264" cy="644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0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22" y="257224"/>
            <a:ext cx="8537085" cy="61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79" y="455780"/>
            <a:ext cx="8481913" cy="59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21480"/>
            <a:ext cx="9151640" cy="64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6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9731"/>
            <a:ext cx="6280031" cy="4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5744" cy="423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44" y="1"/>
            <a:ext cx="6136256" cy="428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45" y="2992144"/>
            <a:ext cx="5972355" cy="386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i 3"/>
          <p:cNvSpPr/>
          <p:nvPr/>
        </p:nvSpPr>
        <p:spPr>
          <a:xfrm>
            <a:off x="2794959" y="1544127"/>
            <a:ext cx="6521570" cy="326609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000" dirty="0" smtClean="0"/>
              <a:t>Miten hyvä kiertää näkyy naapurissa?</a:t>
            </a:r>
          </a:p>
          <a:p>
            <a:pPr algn="ctr"/>
            <a:r>
              <a:rPr lang="fi-FI" sz="4000" dirty="0" smtClean="0"/>
              <a:t>Näin se käy</a:t>
            </a:r>
            <a:r>
              <a:rPr lang="fi-FI" sz="4000" dirty="0" smtClean="0"/>
              <a:t>!</a:t>
            </a:r>
            <a:endParaRPr lang="fi-FI" sz="4000" dirty="0" smtClean="0"/>
          </a:p>
        </p:txBody>
      </p:sp>
    </p:spTree>
    <p:extLst>
      <p:ext uri="{BB962C8B-B14F-4D97-AF65-F5344CB8AC3E}">
        <p14:creationId xmlns:p14="http://schemas.microsoft.com/office/powerpoint/2010/main" val="295737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4" y="310618"/>
            <a:ext cx="8662808" cy="609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4-02-27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76" y="307975"/>
            <a:ext cx="8421268" cy="59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3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1508" cy="435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9" y="-28729"/>
            <a:ext cx="6222521" cy="441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8" y="2453511"/>
            <a:ext cx="6222521" cy="441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380"/>
            <a:ext cx="6141508" cy="435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i 3"/>
          <p:cNvSpPr/>
          <p:nvPr/>
        </p:nvSpPr>
        <p:spPr>
          <a:xfrm>
            <a:off x="2794388" y="1026521"/>
            <a:ext cx="6840415" cy="49545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400" dirty="0" smtClean="0">
                <a:solidFill>
                  <a:schemeClr val="accent2">
                    <a:lumMod val="75000"/>
                  </a:schemeClr>
                </a:solidFill>
              </a:rPr>
              <a:t>Lähipiirin</a:t>
            </a:r>
            <a:r>
              <a:rPr lang="fi-FI" sz="5400" dirty="0" smtClean="0">
                <a:solidFill>
                  <a:srgbClr val="FF0000"/>
                </a:solidFill>
              </a:rPr>
              <a:t> </a:t>
            </a:r>
            <a:r>
              <a:rPr lang="fi-FI" sz="5400" dirty="0" smtClean="0">
                <a:solidFill>
                  <a:srgbClr val="FFFF00"/>
                </a:solidFill>
              </a:rPr>
              <a:t>ilahduttaminen </a:t>
            </a:r>
            <a:r>
              <a:rPr lang="fi-FI" sz="5400" dirty="0" smtClean="0">
                <a:solidFill>
                  <a:schemeClr val="accent5"/>
                </a:solidFill>
              </a:rPr>
              <a:t>ja </a:t>
            </a:r>
            <a:r>
              <a:rPr lang="fi-FI" sz="5400" dirty="0" smtClean="0"/>
              <a:t>auttaminen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429208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creen shot 2014-03-17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3" y="124691"/>
            <a:ext cx="9881755" cy="665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50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</TotalTime>
  <Words>74</Words>
  <Application>Microsoft Office PowerPoint</Application>
  <PresentationFormat>Laajakuva</PresentationFormat>
  <Paragraphs>18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8" baseType="lpstr">
      <vt:lpstr>KaiTi</vt:lpstr>
      <vt:lpstr>Algerian</vt:lpstr>
      <vt:lpstr>Perpetua Titling MT</vt:lpstr>
      <vt:lpstr>Tw Cen MT</vt:lpstr>
      <vt:lpstr>Tw Cen MT Condensed</vt:lpstr>
      <vt:lpstr>Wingdings 3</vt:lpstr>
      <vt:lpstr>Integraali</vt:lpstr>
      <vt:lpstr>iTEC: HYVÄ KIERTÄÄ- PROJEKTIN SARJAKUVIA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Oulun Tietotekniikka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Ahola Heini</dc:creator>
  <cp:lastModifiedBy>Hekkanen Jaana</cp:lastModifiedBy>
  <cp:revision>8</cp:revision>
  <dcterms:created xsi:type="dcterms:W3CDTF">2014-03-25T12:54:58Z</dcterms:created>
  <dcterms:modified xsi:type="dcterms:W3CDTF">2014-03-27T07:06:29Z</dcterms:modified>
</cp:coreProperties>
</file>