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oppimaisema.fi/?290&amp;project_id=2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okie.eun.org/wookie/wservices/wookie.apache.org/widgets/teamup/index.html?idkey=UyCoLouDIzLneL.sl.kcpISC3OUc.pl.E.eq.&amp;proxy=http://wookie.eun.org:80/wookie/proxy&amp;st=&amp;locale=en-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pimaisema.fi/?290&amp;project_id=248" TargetMode="External"/><Relationship Id="rId4" Type="http://schemas.openxmlformats.org/officeDocument/2006/relationships/hyperlink" Target="http://10tikkuaipadilla.wordpress.com/ryhma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10 tikkua </a:t>
            </a:r>
            <a:r>
              <a:rPr lang="fi-FI" dirty="0" err="1" smtClean="0"/>
              <a:t>ipadilla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Sanna Kaijalainen</a:t>
            </a:r>
          </a:p>
          <a:p>
            <a:r>
              <a:rPr lang="fi-FI" dirty="0" smtClean="0"/>
              <a:t>Aleksi Tanner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15" y="4584879"/>
            <a:ext cx="2776090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Oppilaat ovat </a:t>
            </a:r>
            <a:r>
              <a:rPr lang="fi-FI" dirty="0"/>
              <a:t>vuorovaikutuksessa eri sukupolven ihmisten </a:t>
            </a:r>
            <a:r>
              <a:rPr lang="fi-FI" dirty="0" smtClean="0"/>
              <a:t>kanssa.</a:t>
            </a:r>
          </a:p>
          <a:p>
            <a:r>
              <a:rPr lang="fi-FI" dirty="0" smtClean="0"/>
              <a:t>Oppilaat syventävät </a:t>
            </a:r>
            <a:r>
              <a:rPr lang="fi-FI" dirty="0"/>
              <a:t>omia taitojaan teknologian käytössä sekä opettavat nykyteknologian käyttöä palvelutalon asukkaille. </a:t>
            </a:r>
            <a:endParaRPr lang="fi-FI" dirty="0" smtClean="0"/>
          </a:p>
          <a:p>
            <a:r>
              <a:rPr lang="fi-FI" dirty="0" smtClean="0"/>
              <a:t>Oppilaat, </a:t>
            </a:r>
            <a:r>
              <a:rPr lang="fi-FI" dirty="0"/>
              <a:t>jotka eivät ole aiemmin juurikaan käyttäneet </a:t>
            </a:r>
            <a:r>
              <a:rPr lang="fi-FI" dirty="0" err="1" smtClean="0"/>
              <a:t>iPadeja</a:t>
            </a:r>
            <a:r>
              <a:rPr lang="fi-FI" dirty="0" smtClean="0"/>
              <a:t> </a:t>
            </a:r>
            <a:r>
              <a:rPr lang="fi-FI" dirty="0"/>
              <a:t>sekä niiden sovelluksia kouluopetuksessa, harjaantuvat niiden käyttöön. </a:t>
            </a:r>
            <a:endParaRPr lang="fi-FI" dirty="0" smtClean="0"/>
          </a:p>
          <a:p>
            <a:r>
              <a:rPr lang="fi-FI" dirty="0" smtClean="0"/>
              <a:t>Samalla </a:t>
            </a:r>
            <a:r>
              <a:rPr lang="fi-FI" dirty="0"/>
              <a:t>pyrimme tutustuttamaan vanhempia ihmisiä käyttämään uutta teknologiaa.</a:t>
            </a:r>
          </a:p>
        </p:txBody>
      </p:sp>
      <p:pic>
        <p:nvPicPr>
          <p:cNvPr id="4" name="Kuva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4340180"/>
            <a:ext cx="3370966" cy="251782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30">
            <a:off x="8765498" y="399784"/>
            <a:ext cx="3141846" cy="23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kulku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Projekti toteutettiin nelosten kerhona (12h)</a:t>
            </a:r>
          </a:p>
          <a:p>
            <a:r>
              <a:rPr lang="fi-FI" sz="2800" dirty="0" smtClean="0"/>
              <a:t>Kerho kokoontui viisi kertaa ja lopuksi pidettiin yhteinen ensi-ilta </a:t>
            </a:r>
          </a:p>
          <a:p>
            <a:pPr lvl="1"/>
            <a:r>
              <a:rPr lang="fi-FI" sz="2600" dirty="0" smtClean="0"/>
              <a:t>1. ja 2. kerta olivat suunnittelua</a:t>
            </a:r>
          </a:p>
          <a:p>
            <a:pPr lvl="1"/>
            <a:r>
              <a:rPr lang="fi-FI" sz="2600" dirty="0" smtClean="0"/>
              <a:t>3. kerta vierailu </a:t>
            </a:r>
            <a:r>
              <a:rPr lang="fi-FI" sz="2600" dirty="0" err="1" smtClean="0"/>
              <a:t>Caritas</a:t>
            </a:r>
            <a:r>
              <a:rPr lang="fi-FI" sz="2600" dirty="0" smtClean="0"/>
              <a:t> –kodin palvelutaloon</a:t>
            </a:r>
          </a:p>
          <a:p>
            <a:pPr lvl="1"/>
            <a:r>
              <a:rPr lang="fi-FI" sz="2600" dirty="0" smtClean="0"/>
              <a:t>4. ja 5. kerta työstimme virtuaaliset peliohjeet </a:t>
            </a:r>
          </a:p>
          <a:p>
            <a:pPr lvl="1"/>
            <a:r>
              <a:rPr lang="fi-FI" sz="2600" dirty="0" smtClean="0"/>
              <a:t>6. kerta oli ensi-ilta.</a:t>
            </a:r>
          </a:p>
          <a:p>
            <a:r>
              <a:rPr lang="fi-FI" sz="2800" dirty="0" smtClean="0"/>
              <a:t>Valmiit tuotokset </a:t>
            </a:r>
            <a:r>
              <a:rPr lang="fi-FI" sz="2800" dirty="0"/>
              <a:t>esitettiin myös koulun yhteisessä aamunavauksessa</a:t>
            </a:r>
          </a:p>
          <a:p>
            <a:pPr marL="0" indent="0">
              <a:buNone/>
            </a:pPr>
            <a:endParaRPr lang="fi-FI" sz="2800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3" y="84872"/>
            <a:ext cx="3364007" cy="2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3921">
            <a:off x="8204441" y="2797772"/>
            <a:ext cx="4005032" cy="29914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Blogit ja muut teknologiahommat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Projektissa työskenneltiin pääasiassa </a:t>
            </a:r>
            <a:r>
              <a:rPr lang="fi-FI" dirty="0" err="1" smtClean="0"/>
              <a:t>iPadeilla</a:t>
            </a:r>
            <a:r>
              <a:rPr lang="fi-FI" dirty="0" smtClean="0"/>
              <a:t>. Reflektointeja varten jouduimme turvautumaan tietokoneeseen.</a:t>
            </a:r>
          </a:p>
          <a:p>
            <a:r>
              <a:rPr lang="fi-FI" dirty="0"/>
              <a:t>Sovellukset: </a:t>
            </a:r>
            <a:r>
              <a:rPr lang="fi-FI" dirty="0">
                <a:hlinkClick r:id="rId3"/>
              </a:rPr>
              <a:t>T</a:t>
            </a:r>
            <a:r>
              <a:rPr lang="fi-FI" dirty="0" smtClean="0">
                <a:hlinkClick r:id="rId3"/>
              </a:rPr>
              <a:t>eamup</a:t>
            </a:r>
            <a:r>
              <a:rPr lang="fi-FI" dirty="0" smtClean="0"/>
              <a:t>, </a:t>
            </a:r>
            <a:r>
              <a:rPr lang="fi-FI" dirty="0" err="1"/>
              <a:t>P</a:t>
            </a:r>
            <a:r>
              <a:rPr lang="fi-FI" dirty="0" err="1" smtClean="0"/>
              <a:t>opplet</a:t>
            </a:r>
            <a:r>
              <a:rPr lang="fi-FI" dirty="0" smtClean="0"/>
              <a:t>,</a:t>
            </a:r>
            <a:r>
              <a:rPr lang="fi-FI" dirty="0"/>
              <a:t> </a:t>
            </a:r>
            <a:r>
              <a:rPr lang="fi-FI" dirty="0" smtClean="0"/>
              <a:t>Muistiinpanot </a:t>
            </a:r>
            <a:r>
              <a:rPr lang="fi-FI" dirty="0" err="1" smtClean="0"/>
              <a:t>iMovie</a:t>
            </a:r>
            <a:r>
              <a:rPr lang="fi-FI" dirty="0" smtClean="0"/>
              <a:t>, </a:t>
            </a:r>
            <a:r>
              <a:rPr lang="fi-FI" dirty="0">
                <a:hlinkClick r:id="rId4"/>
              </a:rPr>
              <a:t>Blogi (</a:t>
            </a:r>
            <a:r>
              <a:rPr lang="fi-FI" dirty="0" err="1">
                <a:hlinkClick r:id="rId4"/>
              </a:rPr>
              <a:t>Wordpress</a:t>
            </a:r>
            <a:r>
              <a:rPr lang="fi-FI" dirty="0" smtClean="0">
                <a:hlinkClick r:id="rId4"/>
              </a:rPr>
              <a:t>)</a:t>
            </a:r>
            <a:endParaRPr lang="fi-FI" dirty="0" smtClean="0">
              <a:hlinkClick r:id="rId4"/>
            </a:endParaRPr>
          </a:p>
          <a:p>
            <a:r>
              <a:rPr lang="fi-FI" dirty="0" smtClean="0">
                <a:hlinkClick r:id="rId5"/>
              </a:rPr>
              <a:t>Linkki oppilaiden tuotoksiin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01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TC103090434[[fn=Puutyyppi]]</Template>
  <TotalTime>54</TotalTime>
  <Words>144</Words>
  <Application>Microsoft Office PowerPoint</Application>
  <PresentationFormat>Laajakuva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Puutyyppi</vt:lpstr>
      <vt:lpstr>10 tikkua ipadilla</vt:lpstr>
      <vt:lpstr>Projektin tavoitteet</vt:lpstr>
      <vt:lpstr>Projektin kulku</vt:lpstr>
      <vt:lpstr>Blogit ja muut teknologiahommat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tikkua ipadilla</dc:title>
  <dc:creator>Ala-aste</dc:creator>
  <cp:lastModifiedBy>Ala-aste</cp:lastModifiedBy>
  <cp:revision>6</cp:revision>
  <dcterms:created xsi:type="dcterms:W3CDTF">2014-04-22T11:51:50Z</dcterms:created>
  <dcterms:modified xsi:type="dcterms:W3CDTF">2014-04-22T12:46:45Z</dcterms:modified>
</cp:coreProperties>
</file>