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5" r:id="rId3"/>
    <p:sldId id="261" r:id="rId4"/>
    <p:sldId id="279" r:id="rId5"/>
    <p:sldId id="268" r:id="rId6"/>
    <p:sldId id="270" r:id="rId7"/>
    <p:sldId id="274" r:id="rId8"/>
    <p:sldId id="262" r:id="rId9"/>
    <p:sldId id="276" r:id="rId10"/>
    <p:sldId id="277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6ED32675-31CD-4507-B64E-434B21255D4D}">
          <p14:sldIdLst>
            <p14:sldId id="256"/>
            <p14:sldId id="265"/>
            <p14:sldId id="261"/>
            <p14:sldId id="279"/>
            <p14:sldId id="268"/>
            <p14:sldId id="270"/>
            <p14:sldId id="274"/>
            <p14:sldId id="262"/>
            <p14:sldId id="276"/>
            <p14:sldId id="277"/>
            <p14:sldId id="280"/>
            <p14:sldId id="281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8F4C5-15F8-422F-B603-924A723D3579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E8057-565E-4B80-9131-EFED316E42E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455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611867-B7D3-4DA1-AAC6-C05C6072849A}" type="datetimeFigureOut">
              <a:rPr lang="fi-FI" smtClean="0"/>
              <a:t>21.11.2011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DAA64E-4FB7-4BAC-B9D4-DA20CA1EEF35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Katolinen kirkko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44008" y="4509120"/>
            <a:ext cx="3240360" cy="1332637"/>
          </a:xfrm>
        </p:spPr>
        <p:txBody>
          <a:bodyPr/>
          <a:lstStyle/>
          <a:p>
            <a:r>
              <a:rPr lang="fi-FI" dirty="0" smtClean="0"/>
              <a:t>Elina, </a:t>
            </a:r>
            <a:r>
              <a:rPr lang="fi-FI" dirty="0"/>
              <a:t>H</a:t>
            </a:r>
            <a:r>
              <a:rPr lang="fi-FI" dirty="0" smtClean="0"/>
              <a:t>anna ja </a:t>
            </a:r>
            <a:r>
              <a:rPr lang="fi-FI" dirty="0"/>
              <a:t>T</a:t>
            </a:r>
            <a:r>
              <a:rPr lang="fi-FI" dirty="0" smtClean="0"/>
              <a:t>omi</a:t>
            </a:r>
            <a:endParaRPr lang="fi-FI" dirty="0"/>
          </a:p>
        </p:txBody>
      </p:sp>
      <p:pic>
        <p:nvPicPr>
          <p:cNvPr id="1026" name="Picture 2" descr="F:\katolinen kirkko 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06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Katolinen kirkko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n. 9200 jäsentä</a:t>
            </a:r>
          </a:p>
          <a:p>
            <a:r>
              <a:rPr lang="fi-FI" dirty="0"/>
              <a:t>Kirkon historia alkaa </a:t>
            </a:r>
            <a:r>
              <a:rPr lang="fi-FI" dirty="0" smtClean="0"/>
              <a:t>1100-luvulta</a:t>
            </a:r>
            <a:endParaRPr lang="fi-FI" dirty="0"/>
          </a:p>
          <a:p>
            <a:r>
              <a:rPr lang="fi-FI" dirty="0"/>
              <a:t>l</a:t>
            </a:r>
            <a:r>
              <a:rPr lang="fi-FI" dirty="0" smtClean="0"/>
              <a:t>uostarijärjestöjä </a:t>
            </a:r>
            <a:r>
              <a:rPr lang="fi-FI" dirty="0"/>
              <a:t>mm. </a:t>
            </a:r>
            <a:r>
              <a:rPr lang="fi-FI" dirty="0" smtClean="0"/>
              <a:t>Birgittalaissisaret</a:t>
            </a:r>
            <a:r>
              <a:rPr lang="fi-FI" dirty="0"/>
              <a:t>, joiden luostari sijaitsee Turussa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4379582" cy="3284686"/>
          </a:xfrm>
        </p:spPr>
      </p:pic>
    </p:spTree>
    <p:extLst>
      <p:ext uri="{BB962C8B-B14F-4D97-AF65-F5344CB8AC3E}">
        <p14:creationId xmlns:p14="http://schemas.microsoft.com/office/powerpoint/2010/main" val="40456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katolinen kirkko 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katolinen kirkko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katolinen kirkko 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katolinen kirkko 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-85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katolinen kirkko 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91" y="332656"/>
            <a:ext cx="4641980" cy="61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2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Yleistä katolisesta kirkosta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j</a:t>
            </a:r>
            <a:r>
              <a:rPr lang="fi-FI" dirty="0" smtClean="0"/>
              <a:t>ohtaja paavi, jonka uskotaan olevan </a:t>
            </a:r>
            <a:r>
              <a:rPr lang="fi-FI" dirty="0"/>
              <a:t>K</a:t>
            </a:r>
            <a:r>
              <a:rPr lang="fi-FI" dirty="0" smtClean="0"/>
              <a:t>ristuksen sijainen maan päällä</a:t>
            </a:r>
            <a:endParaRPr lang="fi-FI" dirty="0"/>
          </a:p>
          <a:p>
            <a:r>
              <a:rPr lang="fi-FI" dirty="0"/>
              <a:t>k</a:t>
            </a:r>
            <a:r>
              <a:rPr lang="fi-FI" dirty="0" smtClean="0"/>
              <a:t>ristillisistä </a:t>
            </a:r>
            <a:r>
              <a:rPr lang="fi-FI" dirty="0"/>
              <a:t>kirkoista </a:t>
            </a:r>
            <a:r>
              <a:rPr lang="fi-FI" dirty="0" smtClean="0"/>
              <a:t>suurin</a:t>
            </a:r>
            <a:endParaRPr lang="fi-FI" dirty="0"/>
          </a:p>
          <a:p>
            <a:r>
              <a:rPr lang="fi-FI" dirty="0"/>
              <a:t>k</a:t>
            </a:r>
            <a:r>
              <a:rPr lang="fi-FI" dirty="0" smtClean="0"/>
              <a:t>irkko </a:t>
            </a:r>
            <a:r>
              <a:rPr lang="fi-FI" dirty="0"/>
              <a:t>on aina </a:t>
            </a:r>
            <a:r>
              <a:rPr lang="fi-FI" dirty="0" smtClean="0"/>
              <a:t>avoin</a:t>
            </a:r>
          </a:p>
          <a:p>
            <a:r>
              <a:rPr lang="fi-FI" dirty="0" smtClean="0"/>
              <a:t>keskuspaikka sijaitsee Roomassa, Vatikaanissa</a:t>
            </a:r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fi-FI" sz="1200" dirty="0" smtClean="0"/>
              <a:t>Katolisen kirkon alttari</a:t>
            </a:r>
            <a:endParaRPr lang="fi-FI" sz="1200" dirty="0"/>
          </a:p>
        </p:txBody>
      </p:sp>
      <p:pic>
        <p:nvPicPr>
          <p:cNvPr id="2050" name="Picture 2" descr="F:\katolinen kirkko 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100124" cy="232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7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Kirkon synty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 </a:t>
            </a:r>
            <a:r>
              <a:rPr lang="fi-FI" dirty="0" smtClean="0"/>
              <a:t>   </a:t>
            </a:r>
          </a:p>
          <a:p>
            <a:r>
              <a:rPr lang="fi-FI" dirty="0" smtClean="0"/>
              <a:t>yhtenäinen kristinusko hajaantui vuonna 1054 kristillisen </a:t>
            </a:r>
            <a:r>
              <a:rPr lang="fi-FI" dirty="0"/>
              <a:t>kirkon jakautuessa lännen katoliseen ja idän ortodoksiseen </a:t>
            </a:r>
            <a:r>
              <a:rPr lang="fi-FI" dirty="0" smtClean="0"/>
              <a:t>kirkkoon</a:t>
            </a:r>
          </a:p>
          <a:p>
            <a:r>
              <a:rPr lang="fi-FI" dirty="0" smtClean="0"/>
              <a:t>suurin kristillinen kirkko, 1, 1 miljardia kannattajaa</a:t>
            </a:r>
          </a:p>
          <a:p>
            <a:r>
              <a:rPr lang="fi-FI" dirty="0" smtClean="0"/>
              <a:t>kilpailee </a:t>
            </a:r>
            <a:r>
              <a:rPr lang="fi-FI" dirty="0"/>
              <a:t>islamin uskon kanssa maailman suurimmista </a:t>
            </a:r>
            <a:r>
              <a:rPr lang="fi-FI" dirty="0" smtClean="0"/>
              <a:t>kannattajamääristä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70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Paavi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johtaa katolista kirkkoa vatikaanista käsin</a:t>
            </a:r>
          </a:p>
          <a:p>
            <a:r>
              <a:rPr lang="fi-FI" dirty="0" smtClean="0"/>
              <a:t>Rooman piispa</a:t>
            </a:r>
          </a:p>
          <a:p>
            <a:r>
              <a:rPr lang="fi-FI" dirty="0" smtClean="0"/>
              <a:t>uskotaan olevan Kristuksen sijainen maan päällä</a:t>
            </a:r>
          </a:p>
          <a:p>
            <a:r>
              <a:rPr lang="fi-FI" dirty="0" smtClean="0"/>
              <a:t>virka on elinikäinen</a:t>
            </a:r>
          </a:p>
          <a:p>
            <a:r>
              <a:rPr lang="fi-FI" dirty="0" smtClean="0"/>
              <a:t>ei voi avioitua</a:t>
            </a:r>
          </a:p>
          <a:p>
            <a:r>
              <a:rPr lang="fi-FI" dirty="0" smtClean="0"/>
              <a:t>nykyinen Paavi </a:t>
            </a:r>
            <a:r>
              <a:rPr lang="fi-FI" dirty="0" err="1" smtClean="0"/>
              <a:t>Benedictus</a:t>
            </a:r>
            <a:r>
              <a:rPr lang="fi-FI" dirty="0" smtClean="0"/>
              <a:t> XVI on 265. paavi ja ollut virassaan vuodesta 2005</a:t>
            </a:r>
          </a:p>
          <a:p>
            <a:pPr marL="68580" indent="0">
              <a:buNone/>
            </a:pP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562642" cy="4958010"/>
          </a:xfrm>
        </p:spPr>
      </p:pic>
    </p:spTree>
    <p:extLst>
      <p:ext uri="{BB962C8B-B14F-4D97-AF65-F5344CB8AC3E}">
        <p14:creationId xmlns:p14="http://schemas.microsoft.com/office/powerpoint/2010/main" val="9228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Seitsemän sakramenttia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Kaste</a:t>
            </a:r>
          </a:p>
          <a:p>
            <a:r>
              <a:rPr lang="fi-FI" dirty="0"/>
              <a:t>Konfirmaatio</a:t>
            </a:r>
          </a:p>
          <a:p>
            <a:r>
              <a:rPr lang="fi-FI" dirty="0"/>
              <a:t>Rippi</a:t>
            </a:r>
          </a:p>
          <a:p>
            <a:r>
              <a:rPr lang="fi-FI" dirty="0"/>
              <a:t>Avioliitto</a:t>
            </a:r>
          </a:p>
          <a:p>
            <a:r>
              <a:rPr lang="fi-FI" dirty="0"/>
              <a:t>Pappeus</a:t>
            </a:r>
          </a:p>
          <a:p>
            <a:r>
              <a:rPr lang="fi-FI" dirty="0"/>
              <a:t>Sairaan voitelu</a:t>
            </a:r>
          </a:p>
          <a:p>
            <a:r>
              <a:rPr lang="fi-FI" dirty="0"/>
              <a:t>Ehtoollinen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>
          <a:xfrm>
            <a:off x="4499992" y="1700808"/>
            <a:ext cx="3419856" cy="34930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i-FI" sz="1200" dirty="0" smtClean="0"/>
              <a:t>Rippituoli</a:t>
            </a:r>
            <a:endParaRPr lang="fi-FI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024336" cy="403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Messu eli jumalanpalvelus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joka päivä, paitsi pitkäperjantaina</a:t>
            </a:r>
          </a:p>
          <a:p>
            <a:r>
              <a:rPr lang="fi-FI" dirty="0" smtClean="0"/>
              <a:t>toimitetaan kansan kielellä</a:t>
            </a:r>
          </a:p>
          <a:p>
            <a:r>
              <a:rPr lang="fi-FI" dirty="0" smtClean="0"/>
              <a:t>viisi osaa, viimeinen eukaristia eli ehtoollinen</a:t>
            </a:r>
          </a:p>
          <a:p>
            <a:r>
              <a:rPr lang="fi-FI" dirty="0" err="1" smtClean="0"/>
              <a:t>tabernaakkeli</a:t>
            </a:r>
            <a:r>
              <a:rPr lang="fi-FI" dirty="0" smtClean="0"/>
              <a:t>, pieni kaappi jossa säilytetään ehtoollisleipää</a:t>
            </a:r>
          </a:p>
          <a:p>
            <a:r>
              <a:rPr lang="fi-FI" dirty="0" smtClean="0"/>
              <a:t>messuun tultaessa kastetaan sormet vihkivesiastiaan ja tehdään ristimerkki</a:t>
            </a:r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4"/>
          </p:nvPr>
        </p:nvSpPr>
        <p:spPr>
          <a:xfrm>
            <a:off x="4571999" y="1772816"/>
            <a:ext cx="3419856" cy="349300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fi-FI" sz="1200" dirty="0" err="1" smtClean="0"/>
              <a:t>tabernaakkeli</a:t>
            </a:r>
            <a:endParaRPr lang="fi-FI" sz="1200" dirty="0"/>
          </a:p>
        </p:txBody>
      </p:sp>
      <p:pic>
        <p:nvPicPr>
          <p:cNvPr id="5122" name="Picture 2" descr="F:\katolinen kirkko 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2898225" cy="38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6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Neitsyt Maria patsas</a:t>
            </a:r>
            <a:endParaRPr lang="fi-FI" sz="2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Neitsyt </a:t>
            </a:r>
            <a:r>
              <a:rPr lang="fi-FI" dirty="0"/>
              <a:t>M</a:t>
            </a:r>
            <a:r>
              <a:rPr lang="fi-FI" dirty="0" smtClean="0"/>
              <a:t>aria on tärkeä katolilaisille, koska hän on synnyttänyt Jeesuksen. Hän näyttää esimerkkiä miten Jumalan kutsuun vastataan.</a:t>
            </a:r>
            <a:endParaRPr lang="fi-FI" dirty="0"/>
          </a:p>
        </p:txBody>
      </p:sp>
      <p:pic>
        <p:nvPicPr>
          <p:cNvPr id="5" name="Picture 2" descr="F:\katolinen kirkko 0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Levinneisyys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71600" y="1916832"/>
            <a:ext cx="6777317" cy="350897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r>
              <a:rPr lang="fi-FI" dirty="0" smtClean="0"/>
              <a:t>levinnyt </a:t>
            </a:r>
            <a:r>
              <a:rPr lang="fi-FI" dirty="0"/>
              <a:t>eniten Keski- ja Etelä-Eurooppaan sekä latinalaiseen </a:t>
            </a:r>
            <a:r>
              <a:rPr lang="fi-FI" dirty="0" smtClean="0"/>
              <a:t>Amerikkaan</a:t>
            </a:r>
          </a:p>
          <a:p>
            <a:r>
              <a:rPr lang="fi-FI" dirty="0" smtClean="0"/>
              <a:t>Suomeen sata </a:t>
            </a:r>
            <a:r>
              <a:rPr lang="fi-FI" dirty="0"/>
              <a:t>vuotta </a:t>
            </a:r>
            <a:r>
              <a:rPr lang="fi-FI" dirty="0" smtClean="0"/>
              <a:t>jakautumisen </a:t>
            </a:r>
            <a:r>
              <a:rPr lang="fi-FI" dirty="0"/>
              <a:t>jälkeen ristiretkien mukana.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0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0" y="1317892"/>
            <a:ext cx="8352928" cy="43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230</TotalTime>
  <Words>159</Words>
  <Application>Microsoft Office PowerPoint</Application>
  <PresentationFormat>Näytössä katseltava diaesitys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Austin</vt:lpstr>
      <vt:lpstr>Katolinen kirkko</vt:lpstr>
      <vt:lpstr>Yleistä katolisesta kirkosta</vt:lpstr>
      <vt:lpstr>Kirkon synty</vt:lpstr>
      <vt:lpstr>Paavi </vt:lpstr>
      <vt:lpstr>Seitsemän sakramenttia </vt:lpstr>
      <vt:lpstr>Messu eli jumalanpalvelus </vt:lpstr>
      <vt:lpstr>Neitsyt Maria patsas</vt:lpstr>
      <vt:lpstr>Levinneisyys</vt:lpstr>
      <vt:lpstr>PowerPoint-esitys</vt:lpstr>
      <vt:lpstr>Katolinen kirkko Suomessa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Tampereen yliopisto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Katolinen kirkko</dc:title>
  <dc:creator>norssi</dc:creator>
  <cp:lastModifiedBy>norssi</cp:lastModifiedBy>
  <cp:revision>20</cp:revision>
  <dcterms:created xsi:type="dcterms:W3CDTF">2011-11-01T12:11:47Z</dcterms:created>
  <dcterms:modified xsi:type="dcterms:W3CDTF">2011-11-21T13:39:52Z</dcterms:modified>
</cp:coreProperties>
</file>