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yöristetty suorakulmi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yöristetty suorakulmi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Otsikk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20" name="Alaotsikk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19" name="Päivämäärän paikkamerkki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CF121-EB18-42A3-A310-646B3E9449AD}" type="datetimeFigureOut">
              <a:rPr lang="fi-FI" smtClean="0"/>
              <a:t>22.11.2011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11" name="Dian numeron paikkamerkki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5AD51-BC1E-4E24-9164-B078BDCDF4E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CF121-EB18-42A3-A310-646B3E9449AD}" type="datetimeFigureOut">
              <a:rPr lang="fi-FI" smtClean="0"/>
              <a:t>22.11.2011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5AD51-BC1E-4E24-9164-B078BDCDF4E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CF121-EB18-42A3-A310-646B3E9449AD}" type="datetimeFigureOut">
              <a:rPr lang="fi-FI" smtClean="0"/>
              <a:t>22.11.2011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5AD51-BC1E-4E24-9164-B078BDCDF4E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CF121-EB18-42A3-A310-646B3E9449AD}" type="datetimeFigureOut">
              <a:rPr lang="fi-FI" smtClean="0"/>
              <a:t>22.11.2011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5AD51-BC1E-4E24-9164-B078BDCDF4E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yöristetty suorakulmi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yöristetty suorakulmi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CF121-EB18-42A3-A310-646B3E9449AD}" type="datetimeFigureOut">
              <a:rPr lang="fi-FI" smtClean="0"/>
              <a:t>22.11.2011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5AD51-BC1E-4E24-9164-B078BDCDF4E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CF121-EB18-42A3-A310-646B3E9449AD}" type="datetimeFigureOut">
              <a:rPr lang="fi-FI" smtClean="0"/>
              <a:t>22.11.2011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5AD51-BC1E-4E24-9164-B078BDCDF4E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CF121-EB18-42A3-A310-646B3E9449AD}" type="datetimeFigureOut">
              <a:rPr lang="fi-FI" smtClean="0"/>
              <a:t>22.11.2011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5AD51-BC1E-4E24-9164-B078BDCDF4E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CF121-EB18-42A3-A310-646B3E9449AD}" type="datetimeFigureOut">
              <a:rPr lang="fi-FI" smtClean="0"/>
              <a:t>22.11.2011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5AD51-BC1E-4E24-9164-B078BDCDF4E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yöristetty suorakulmi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CF121-EB18-42A3-A310-646B3E9449AD}" type="datetimeFigureOut">
              <a:rPr lang="fi-FI" smtClean="0"/>
              <a:t>22.11.2011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5AD51-BC1E-4E24-9164-B078BDCDF4E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CF121-EB18-42A3-A310-646B3E9449AD}" type="datetimeFigureOut">
              <a:rPr lang="fi-FI" smtClean="0"/>
              <a:t>22.11.2011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5AD51-BC1E-4E24-9164-B078BDCDF4E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yöristetty suorakulmi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Yhdestä kulmasta pyöristetty suorakulmi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CF121-EB18-42A3-A310-646B3E9449AD}" type="datetimeFigureOut">
              <a:rPr lang="fi-FI" smtClean="0"/>
              <a:t>22.11.2011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5AD51-BC1E-4E24-9164-B078BDCDF4E0}" type="slidenum">
              <a:rPr lang="fi-FI" smtClean="0"/>
              <a:t>‹#›</a:t>
            </a:fld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i-FI" smtClean="0"/>
              <a:t>Lisää kuva napsauttamalla kuvaketta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yöristetty suorakulmi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yöristetty suorakulmi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Otsikon paikkamerkki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25" name="Päivämäärän paikkamerkki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ADCF121-EB18-42A3-A310-646B3E9449AD}" type="datetimeFigureOut">
              <a:rPr lang="fi-FI" smtClean="0"/>
              <a:t>22.11.2011</a:t>
            </a:fld>
            <a:endParaRPr lang="fi-FI"/>
          </a:p>
        </p:txBody>
      </p:sp>
      <p:sp>
        <p:nvSpPr>
          <p:cNvPr id="18" name="Alatunnisteen paikkamerkki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695AD51-BC1E-4E24-9164-B078BDCDF4E0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368152"/>
          </a:xfrm>
        </p:spPr>
        <p:txBody>
          <a:bodyPr>
            <a:normAutofit/>
          </a:bodyPr>
          <a:lstStyle/>
          <a:p>
            <a:pPr algn="ctr"/>
            <a:r>
              <a:rPr lang="fi-FI" sz="5000" dirty="0" smtClean="0"/>
              <a:t>Pelastusarmeija</a:t>
            </a:r>
            <a:endParaRPr lang="fi-FI" sz="50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79512" y="4221088"/>
            <a:ext cx="8784976" cy="2448272"/>
          </a:xfrm>
        </p:spPr>
        <p:txBody>
          <a:bodyPr>
            <a:normAutofit/>
          </a:bodyPr>
          <a:lstStyle/>
          <a:p>
            <a:pPr algn="ctr"/>
            <a:r>
              <a:rPr lang="fi-FI" sz="2700" dirty="0" smtClean="0">
                <a:solidFill>
                  <a:schemeClr val="tx1"/>
                </a:solidFill>
              </a:rPr>
              <a:t>Tekijät: Anni, Veera ja Janina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8958"/>
          </a:xfrm>
        </p:spPr>
        <p:txBody>
          <a:bodyPr/>
          <a:lstStyle/>
          <a:p>
            <a:pPr algn="ctr"/>
            <a:r>
              <a:rPr lang="fi-FI" dirty="0" smtClean="0"/>
              <a:t>Pelastusarmeija</a:t>
            </a:r>
            <a:endParaRPr lang="fi-FI" dirty="0"/>
          </a:p>
        </p:txBody>
      </p:sp>
      <p:sp>
        <p:nvSpPr>
          <p:cNvPr id="9" name="Sisällön paikkamerkki 8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544616"/>
          </a:xfrm>
        </p:spPr>
        <p:txBody>
          <a:bodyPr>
            <a:noAutofit/>
          </a:bodyPr>
          <a:lstStyle/>
          <a:p>
            <a:r>
              <a:rPr lang="fi-FI" sz="2400" dirty="0" smtClean="0">
                <a:latin typeface="Lucida Sans Unicode" pitchFamily="34" charset="0"/>
                <a:cs typeface="Lucida Sans Unicode" pitchFamily="34" charset="0"/>
              </a:rPr>
              <a:t>Pelastusarmeija on protestanttinen liike, jonka hierarkia on sotilaallisen kaltainen.</a:t>
            </a:r>
          </a:p>
          <a:p>
            <a:r>
              <a:rPr lang="fi-FI" sz="2400" dirty="0" smtClean="0">
                <a:latin typeface="Lucida Sans Unicode" pitchFamily="34" charset="0"/>
                <a:cs typeface="Lucida Sans Unicode" pitchFamily="34" charset="0"/>
              </a:rPr>
              <a:t>Sen perusti metodistipappi William Booth Lontoossa 5.7.1865.</a:t>
            </a:r>
          </a:p>
          <a:p>
            <a:r>
              <a:rPr lang="fi-FI" sz="2400" dirty="0" smtClean="0">
                <a:latin typeface="Lucida Sans Unicode" pitchFamily="34" charset="0"/>
                <a:cs typeface="Lucida Sans Unicode" pitchFamily="34" charset="0"/>
              </a:rPr>
              <a:t>Alkuperäinen mini oli ” Evankelinen kristillinen lähetysyhdistys”, mutta vaihdettiin Pelastusarmeijaksi vuonna 1878.</a:t>
            </a:r>
          </a:p>
          <a:p>
            <a:r>
              <a:rPr lang="fi-FI" sz="2400" dirty="0" smtClean="0">
                <a:latin typeface="Lucida Sans Unicode" pitchFamily="34" charset="0"/>
                <a:cs typeface="Lucida Sans Unicode" pitchFamily="34" charset="0"/>
              </a:rPr>
              <a:t>Aloitti toimintansa Suomessa                                 S vuonna 1889.</a:t>
            </a:r>
          </a:p>
          <a:p>
            <a:r>
              <a:rPr lang="fi-FI" sz="2400" dirty="0" smtClean="0">
                <a:latin typeface="Lucida Sans Unicode" pitchFamily="34" charset="0"/>
                <a:cs typeface="Lucida Sans Unicode" pitchFamily="34" charset="0"/>
              </a:rPr>
              <a:t>Suomen Pelastusarmeijan                                                                         ensimmäinen johtaja oli                                                                       </a:t>
            </a:r>
            <a:r>
              <a:rPr lang="fi-FI" sz="2400" dirty="0" err="1" smtClean="0">
                <a:latin typeface="Lucida Sans Unicode" pitchFamily="34" charset="0"/>
                <a:cs typeface="Lucida Sans Unicode" pitchFamily="34" charset="0"/>
              </a:rPr>
              <a:t>Constantin</a:t>
            </a:r>
            <a:r>
              <a:rPr lang="fi-FI" sz="24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fi-FI" sz="2400" dirty="0" err="1" smtClean="0">
                <a:latin typeface="Lucida Sans Unicode" pitchFamily="34" charset="0"/>
                <a:cs typeface="Lucida Sans Unicode" pitchFamily="34" charset="0"/>
              </a:rPr>
              <a:t>Boije</a:t>
            </a:r>
            <a:r>
              <a:rPr lang="fi-FI" sz="2400" dirty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fi-FI" sz="2400" dirty="0" smtClean="0">
                <a:latin typeface="Lucida Sans Unicode" pitchFamily="34" charset="0"/>
                <a:cs typeface="Lucida Sans Unicode" pitchFamily="34" charset="0"/>
              </a:rPr>
              <a:t>af </a:t>
            </a:r>
            <a:r>
              <a:rPr lang="fi-FI" sz="2400" dirty="0" err="1" smtClean="0">
                <a:latin typeface="Lucida Sans Unicode" pitchFamily="34" charset="0"/>
                <a:cs typeface="Lucida Sans Unicode" pitchFamily="34" charset="0"/>
              </a:rPr>
              <a:t>Gennäs</a:t>
            </a:r>
            <a:r>
              <a:rPr lang="fi-FI" sz="2400" dirty="0" smtClean="0">
                <a:latin typeface="Lucida Sans Unicode" pitchFamily="34" charset="0"/>
                <a:cs typeface="Lucida Sans Unicode" pitchFamily="34" charset="0"/>
              </a:rPr>
              <a:t>.</a:t>
            </a:r>
          </a:p>
          <a:p>
            <a:pPr>
              <a:buNone/>
            </a:pPr>
            <a:endParaRPr lang="fi-FI" sz="2400" dirty="0" smtClean="0"/>
          </a:p>
          <a:p>
            <a:pPr>
              <a:buNone/>
            </a:pPr>
            <a:r>
              <a:rPr lang="fi-FI" sz="2400" dirty="0"/>
              <a:t> </a:t>
            </a:r>
            <a:r>
              <a:rPr lang="fi-FI" sz="2400" dirty="0" smtClean="0"/>
              <a:t>    </a:t>
            </a:r>
          </a:p>
        </p:txBody>
      </p:sp>
      <p:pic>
        <p:nvPicPr>
          <p:cNvPr id="10" name="Kuva 9" descr="IMG_218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789040"/>
            <a:ext cx="3851920" cy="28889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ctr"/>
            <a:r>
              <a:rPr lang="fi-FI" dirty="0" smtClean="0"/>
              <a:t>Toiminta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124744"/>
            <a:ext cx="8496944" cy="5544616"/>
          </a:xfrm>
        </p:spPr>
        <p:txBody>
          <a:bodyPr>
            <a:normAutofit/>
          </a:bodyPr>
          <a:lstStyle/>
          <a:p>
            <a:r>
              <a:rPr lang="fi-FI" sz="2400" dirty="0" smtClean="0">
                <a:latin typeface="Lucida Sans Unicode" pitchFamily="34" charset="0"/>
                <a:cs typeface="Lucida Sans Unicode" pitchFamily="34" charset="0"/>
              </a:rPr>
              <a:t>Pelastusarmeijan toiminnan perusyksikkö on osasto, joka vastaa pakallisseurakuntaa.</a:t>
            </a:r>
          </a:p>
          <a:p>
            <a:r>
              <a:rPr lang="fi-FI" sz="2400" dirty="0" smtClean="0">
                <a:latin typeface="Lucida Sans Unicode" pitchFamily="34" charset="0"/>
                <a:cs typeface="Lucida Sans Unicode" pitchFamily="34" charset="0"/>
              </a:rPr>
              <a:t>Osasto toimii noin 100:ssa eri maassa.</a:t>
            </a:r>
          </a:p>
          <a:p>
            <a:r>
              <a:rPr lang="fi-FI" sz="2400" dirty="0" smtClean="0">
                <a:latin typeface="Lucida Sans Unicode" pitchFamily="34" charset="0"/>
                <a:cs typeface="Lucida Sans Unicode" pitchFamily="34" charset="0"/>
              </a:rPr>
              <a:t>Se järjestää kaikille tarkoitettuja hengellisiä kokouksia sekä hengellisiä tilaisuuksia esim. sairaaloissa ja vanhainkodeissa.</a:t>
            </a:r>
          </a:p>
          <a:p>
            <a:r>
              <a:rPr lang="fi-FI" sz="2400" dirty="0" smtClean="0">
                <a:latin typeface="Lucida Sans Unicode" pitchFamily="34" charset="0"/>
                <a:cs typeface="Lucida Sans Unicode" pitchFamily="34" charset="0"/>
              </a:rPr>
              <a:t>Kesällä järjestetään ulkoilmakokouksia puistoissa ja toreilla.</a:t>
            </a:r>
          </a:p>
          <a:p>
            <a:r>
              <a:rPr lang="fi-FI" sz="2400" dirty="0" smtClean="0">
                <a:latin typeface="Lucida Sans Unicode" pitchFamily="34" charset="0"/>
                <a:cs typeface="Lucida Sans Unicode" pitchFamily="34" charset="0"/>
              </a:rPr>
              <a:t>Pelastusarmeijalla ei ole                                        kasteen tapaisia                                               sakramentteja.</a:t>
            </a:r>
          </a:p>
          <a:p>
            <a:r>
              <a:rPr lang="fi-FI" sz="2400" dirty="0" smtClean="0">
                <a:latin typeface="Lucida Sans Unicode" pitchFamily="34" charset="0"/>
                <a:cs typeface="Lucida Sans Unicode" pitchFamily="34" charset="0"/>
              </a:rPr>
              <a:t>Pelastusarmeijalla toimii                                     myös kirpputori.</a:t>
            </a:r>
          </a:p>
        </p:txBody>
      </p:sp>
      <p:pic>
        <p:nvPicPr>
          <p:cNvPr id="1026" name="Picture 2" descr="http://3.bp.blogspot.com/_nwZGa5B_g2A/SjjRw4aNufI/AAAAAAAAHok/LKUNspnNLKU/s400/tausta_m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933056"/>
            <a:ext cx="3648406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83880" cy="1051560"/>
          </a:xfrm>
        </p:spPr>
        <p:txBody>
          <a:bodyPr/>
          <a:lstStyle/>
          <a:p>
            <a:pPr algn="ctr"/>
            <a:r>
              <a:rPr lang="fi-FI" dirty="0" smtClean="0"/>
              <a:t>   Joulupata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23528" y="1340768"/>
            <a:ext cx="8317432" cy="3600400"/>
          </a:xfrm>
        </p:spPr>
        <p:txBody>
          <a:bodyPr>
            <a:normAutofit/>
          </a:bodyPr>
          <a:lstStyle/>
          <a:p>
            <a:r>
              <a:rPr lang="fi-FI" sz="2400" dirty="0" smtClean="0">
                <a:latin typeface="Lucida Sans Unicode" pitchFamily="34" charset="0"/>
                <a:cs typeface="Lucida Sans Unicode" pitchFamily="34" charset="0"/>
              </a:rPr>
              <a:t>Jouluna järjestettävä patakeräys köyhien hyväksi.</a:t>
            </a:r>
          </a:p>
          <a:p>
            <a:r>
              <a:rPr lang="fi-FI" sz="2400" dirty="0" smtClean="0">
                <a:latin typeface="Lucida Sans Unicode" pitchFamily="34" charset="0"/>
                <a:cs typeface="Lucida Sans Unicode" pitchFamily="34" charset="0"/>
              </a:rPr>
              <a:t>Joulupata on ollut näkyvä osa pelastusarmeijan toimintaa vuodesta 1894.</a:t>
            </a:r>
          </a:p>
          <a:p>
            <a:r>
              <a:rPr lang="fi-FI" sz="2400" dirty="0" smtClean="0">
                <a:latin typeface="Lucida Sans Unicode" pitchFamily="34" charset="0"/>
                <a:cs typeface="Lucida Sans Unicode" pitchFamily="34" charset="0"/>
              </a:rPr>
              <a:t>Suomessa se otettiin käyttöön vasta vuonna 1906.</a:t>
            </a:r>
          </a:p>
          <a:p>
            <a:r>
              <a:rPr lang="fi-FI" sz="2400" dirty="0" smtClean="0">
                <a:latin typeface="Lucida Sans Unicode" pitchFamily="34" charset="0"/>
                <a:cs typeface="Lucida Sans Unicode" pitchFamily="34" charset="0"/>
              </a:rPr>
              <a:t>Joulupatakeräykseen voi osallistua myös                                       </a:t>
            </a:r>
            <a:r>
              <a:rPr lang="fi-FI" sz="2400" dirty="0" err="1" smtClean="0">
                <a:latin typeface="Lucida Sans Unicode" pitchFamily="34" charset="0"/>
                <a:cs typeface="Lucida Sans Unicode" pitchFamily="34" charset="0"/>
              </a:rPr>
              <a:t>internetissä</a:t>
            </a:r>
            <a:r>
              <a:rPr lang="fi-FI" sz="2400" dirty="0" smtClean="0">
                <a:latin typeface="Lucida Sans Unicode" pitchFamily="34" charset="0"/>
                <a:cs typeface="Lucida Sans Unicode" pitchFamily="34" charset="0"/>
              </a:rPr>
              <a:t>.</a:t>
            </a:r>
          </a:p>
          <a:p>
            <a:endParaRPr lang="fi-FI" sz="2500" dirty="0" smtClean="0"/>
          </a:p>
          <a:p>
            <a:pPr>
              <a:buNone/>
            </a:pPr>
            <a:endParaRPr lang="fi-FI" sz="2500" dirty="0" smtClean="0"/>
          </a:p>
        </p:txBody>
      </p:sp>
      <p:pic>
        <p:nvPicPr>
          <p:cNvPr id="16386" name="Picture 2" descr="http://4.bp.blogspot.com/_zFDYBnhEhqE/TRC9CKftVEI/AAAAAAAAA0o/27BWVQFwsuw/s1600/pa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861048"/>
            <a:ext cx="3719736" cy="27898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Erkkeri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91</TotalTime>
  <Words>144</Words>
  <Application>Microsoft Office PowerPoint</Application>
  <PresentationFormat>Näytössä katseltava diaesitys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Aspect</vt:lpstr>
      <vt:lpstr>Pelastusarmeija</vt:lpstr>
      <vt:lpstr>Pelastusarmeija</vt:lpstr>
      <vt:lpstr>Toiminta</vt:lpstr>
      <vt:lpstr>   Joulupata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Pelastusarmeija</dc:title>
  <dc:creator>Janina</dc:creator>
  <cp:lastModifiedBy>Janina</cp:lastModifiedBy>
  <cp:revision>10</cp:revision>
  <dcterms:created xsi:type="dcterms:W3CDTF">2011-11-22T17:01:22Z</dcterms:created>
  <dcterms:modified xsi:type="dcterms:W3CDTF">2011-11-22T18:33:11Z</dcterms:modified>
</cp:coreProperties>
</file>