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photoAlbum layout="4pic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EA98-3B1D-49EC-9F5A-DB9D45F21487}" type="datetimeFigureOut">
              <a:rPr lang="fi-FI" smtClean="0"/>
              <a:t>20.10.2014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46E-7707-4544-8B15-3A6DB7B72B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65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EA98-3B1D-49EC-9F5A-DB9D45F21487}" type="datetimeFigureOut">
              <a:rPr lang="fi-FI" smtClean="0"/>
              <a:t>20.10.2014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46E-7707-4544-8B15-3A6DB7B72B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74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EA98-3B1D-49EC-9F5A-DB9D45F21487}" type="datetimeFigureOut">
              <a:rPr lang="fi-FI" smtClean="0"/>
              <a:t>20.10.2014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46E-7707-4544-8B15-3A6DB7B72B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019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EA98-3B1D-49EC-9F5A-DB9D45F21487}" type="datetimeFigureOut">
              <a:rPr lang="fi-FI" smtClean="0"/>
              <a:t>20.10.2014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46E-7707-4544-8B15-3A6DB7B72B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060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EA98-3B1D-49EC-9F5A-DB9D45F21487}" type="datetimeFigureOut">
              <a:rPr lang="fi-FI" smtClean="0"/>
              <a:t>20.10.2014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46E-7707-4544-8B15-3A6DB7B72B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00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EA98-3B1D-49EC-9F5A-DB9D45F21487}" type="datetimeFigureOut">
              <a:rPr lang="fi-FI" smtClean="0"/>
              <a:t>20.10.2014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46E-7707-4544-8B15-3A6DB7B72B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349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EA98-3B1D-49EC-9F5A-DB9D45F21487}" type="datetimeFigureOut">
              <a:rPr lang="fi-FI" smtClean="0"/>
              <a:t>20.10.2014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46E-7707-4544-8B15-3A6DB7B72B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409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EA98-3B1D-49EC-9F5A-DB9D45F21487}" type="datetimeFigureOut">
              <a:rPr lang="fi-FI" smtClean="0"/>
              <a:t>20.10.2014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46E-7707-4544-8B15-3A6DB7B72B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73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EA98-3B1D-49EC-9F5A-DB9D45F21487}" type="datetimeFigureOut">
              <a:rPr lang="fi-FI" smtClean="0"/>
              <a:t>20.10.2014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46E-7707-4544-8B15-3A6DB7B72B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86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EA98-3B1D-49EC-9F5A-DB9D45F21487}" type="datetimeFigureOut">
              <a:rPr lang="fi-FI" smtClean="0"/>
              <a:t>20.10.2014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46E-7707-4544-8B15-3A6DB7B72B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15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EA98-3B1D-49EC-9F5A-DB9D45F21487}" type="datetimeFigureOut">
              <a:rPr lang="fi-FI" smtClean="0"/>
              <a:t>20.10.2014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846E-7707-4544-8B15-3A6DB7B72B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045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EA98-3B1D-49EC-9F5A-DB9D45F21487}" type="datetimeFigureOut">
              <a:rPr lang="fi-FI" smtClean="0"/>
              <a:t>20.10.2014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6846E-7707-4544-8B15-3A6DB7B72B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04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4632" cy="2043658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effectLst/>
              </a:rPr>
              <a:t>Autismiopetuksen kehittäminen Espoossa; erityisvaatimukset fyysiselle toimintaympäristölle</a:t>
            </a:r>
            <a:br>
              <a:rPr lang="fi-FI" b="1" dirty="0" smtClean="0">
                <a:effectLst/>
              </a:rPr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VALOKUVIA PROJEKTISTA</a:t>
            </a:r>
          </a:p>
          <a:p>
            <a:r>
              <a:rPr lang="fi-FI" dirty="0" smtClean="0"/>
              <a:t>ALKUTILANNE JA </a:t>
            </a:r>
            <a:r>
              <a:rPr lang="fi-FI" smtClean="0"/>
              <a:t>REMONTIN ALOITUS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533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äytävä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 descr="käytävä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uva 3" descr="käytävä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naulakko (2)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02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20141015_110821_resize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uva 3" descr="remontti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rmontti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08720"/>
            <a:ext cx="345638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674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Näytössä katseltava diaesitys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4" baseType="lpstr">
      <vt:lpstr>Office-teema</vt:lpstr>
      <vt:lpstr>Autismiopetuksen kehittäminen Espoossa; erityisvaatimukset fyysiselle toimintaympäristölle </vt:lpstr>
      <vt:lpstr>PowerPoint-esitys</vt:lpstr>
      <vt:lpstr>PowerPoint-esitys</vt:lpstr>
    </vt:vector>
  </TitlesOfParts>
  <Company>Espoon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Autismiopetuksen kehittäminen Espoossa; erityisvaatimukset fyysiselle toimintaympäristölle </dc:title>
  <dc:creator>Savolainen Riikka</dc:creator>
  <cp:lastModifiedBy>Savolainen Riikka</cp:lastModifiedBy>
  <cp:revision>1</cp:revision>
  <dcterms:created xsi:type="dcterms:W3CDTF">2014-10-20T06:45:03Z</dcterms:created>
  <dcterms:modified xsi:type="dcterms:W3CDTF">2014-10-20T06:47:47Z</dcterms:modified>
</cp:coreProperties>
</file>