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photoAlbum layout="4pic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letusosa" id="{022DAF61-051B-4357-B410-735133574AAD}">
          <p14:sldIdLst>
            <p14:sldId id="256"/>
            <p14:sldId id="258"/>
            <p14:sldId id="259"/>
          </p14:sldIdLst>
        </p14:section>
        <p14:section name="Nimetön osa" id="{6D915320-D6E3-4624-A8D0-3A040F844650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64D3-0A7E-4369-B35A-2FEB0216DBCA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3FA0-F0F9-4E83-90AB-E4ED13E9AA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748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64D3-0A7E-4369-B35A-2FEB0216DBCA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3FA0-F0F9-4E83-90AB-E4ED13E9AA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1882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64D3-0A7E-4369-B35A-2FEB0216DBCA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3FA0-F0F9-4E83-90AB-E4ED13E9AA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89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64D3-0A7E-4369-B35A-2FEB0216DBCA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3FA0-F0F9-4E83-90AB-E4ED13E9AA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7505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64D3-0A7E-4369-B35A-2FEB0216DBCA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3FA0-F0F9-4E83-90AB-E4ED13E9AA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7030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64D3-0A7E-4369-B35A-2FEB0216DBCA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3FA0-F0F9-4E83-90AB-E4ED13E9AA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68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64D3-0A7E-4369-B35A-2FEB0216DBCA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3FA0-F0F9-4E83-90AB-E4ED13E9AA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8565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64D3-0A7E-4369-B35A-2FEB0216DBCA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3FA0-F0F9-4E83-90AB-E4ED13E9AA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2664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64D3-0A7E-4369-B35A-2FEB0216DBCA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3FA0-F0F9-4E83-90AB-E4ED13E9AA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3109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64D3-0A7E-4369-B35A-2FEB0216DBCA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3FA0-F0F9-4E83-90AB-E4ED13E9AA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721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64D3-0A7E-4369-B35A-2FEB0216DBCA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3FA0-F0F9-4E83-90AB-E4ED13E9AA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744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364D3-0A7E-4369-B35A-2FEB0216DBCA}" type="datetimeFigureOut">
              <a:rPr lang="fi-FI" smtClean="0"/>
              <a:t>20.10.2014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23FA0-F0F9-4E83-90AB-E4ED13E9AA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1073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Hankintoja ja prototyyppejä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5360640" cy="1126976"/>
          </a:xfrm>
        </p:spPr>
        <p:txBody>
          <a:bodyPr>
            <a:normAutofit fontScale="85000" lnSpcReduction="20000"/>
          </a:bodyPr>
          <a:lstStyle/>
          <a:p>
            <a:r>
              <a:rPr lang="fi-FI" b="1" dirty="0" smtClean="0">
                <a:effectLst/>
              </a:rPr>
              <a:t>Autismiopetuksen kehittäminen Espoossa; erityisvaatimukset fyysiselle toimintaympäristölle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7969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 descr="asentajanjakkara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738" y="457200"/>
            <a:ext cx="2143125" cy="285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Kuva 2" descr="kuntopyörät"/>
          <p:cNvPicPr>
            <a:picLocks noGrp="1" noChangeAspect="1"/>
          </p:cNvPicPr>
          <p:nvPr isPhoto="1"/>
        </p:nvPicPr>
        <p:blipFill>
          <a:blip r:embed="rId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700" y="457200"/>
            <a:ext cx="3810000" cy="285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Kuva 3" descr="naulakko"/>
          <p:cNvPicPr>
            <a:picLocks noGrp="1" noChangeAspect="1"/>
          </p:cNvPicPr>
          <p:nvPr isPhoto="1"/>
        </p:nvPicPr>
        <p:blipFill>
          <a:blip r:embed="rId4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738" y="3543300"/>
            <a:ext cx="2143125" cy="285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Kuva 4" descr="opettajanpöytä"/>
          <p:cNvPicPr>
            <a:picLocks noGrp="1" noChangeAspect="1"/>
          </p:cNvPicPr>
          <p:nvPr isPhoto="1"/>
        </p:nvPicPr>
        <p:blipFill>
          <a:blip r:embed="rId5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138" y="3543300"/>
            <a:ext cx="2143125" cy="2857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824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prototyyppi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043000"/>
            <a:ext cx="2822916" cy="3763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Kuva 3" descr="prototyyppituoli"/>
          <p:cNvPicPr>
            <a:picLocks noGrp="1" noChangeAspect="1"/>
          </p:cNvPicPr>
          <p:nvPr isPhoto="1"/>
        </p:nvPicPr>
        <p:blipFill>
          <a:blip r:embed="rId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764704"/>
            <a:ext cx="3240360" cy="4320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5499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</Words>
  <Application>Microsoft Office PowerPoint</Application>
  <PresentationFormat>Näytössä katseltava diaesitys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4" baseType="lpstr">
      <vt:lpstr>Office-teema</vt:lpstr>
      <vt:lpstr>Hankintoja ja prototyyppejä</vt:lpstr>
      <vt:lpstr>PowerPoint-esitys</vt:lpstr>
      <vt:lpstr>PowerPoint-esitys</vt:lpstr>
    </vt:vector>
  </TitlesOfParts>
  <Company>Espoon kaupunki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Hankintoja ja prototyyppejä</dc:title>
  <dc:creator>Savolainen Riikka</dc:creator>
  <cp:lastModifiedBy>Savolainen Riikka</cp:lastModifiedBy>
  <cp:revision>1</cp:revision>
  <dcterms:created xsi:type="dcterms:W3CDTF">2014-10-20T06:53:46Z</dcterms:created>
  <dcterms:modified xsi:type="dcterms:W3CDTF">2014-10-20T06:57:09Z</dcterms:modified>
</cp:coreProperties>
</file>