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photoAlbum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202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78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528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974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42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588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652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940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26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001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00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0873-E54C-47CC-88AA-9E3A4F6DC69E}" type="datetimeFigureOut">
              <a:rPr lang="fi-FI" smtClean="0"/>
              <a:t>12.2.2015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39FB9-4666-4F48-8B1D-F6D138FFC71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913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Valokuva-albumi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mtClean="0"/>
              <a:t>tekijä: Savolainen Riikka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37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IMG_102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8"/>
            <a:ext cx="9144000" cy="6829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072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Näytössä katseltava diaesitys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Valokuva-albumi</vt:lpstr>
      <vt:lpstr>PowerPoint-esitys</vt:lpstr>
    </vt:vector>
  </TitlesOfParts>
  <Company>Espoon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Valokuva-albumi</dc:title>
  <dc:creator>Savolainen Riikka</dc:creator>
  <cp:lastModifiedBy>Savolainen Riikka</cp:lastModifiedBy>
  <cp:revision>1</cp:revision>
  <dcterms:created xsi:type="dcterms:W3CDTF">2015-02-12T12:13:59Z</dcterms:created>
  <dcterms:modified xsi:type="dcterms:W3CDTF">2015-02-12T12:14:19Z</dcterms:modified>
</cp:coreProperties>
</file>