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</p:sldIdLst>
  <p:sldSz cx="9144000" cy="6858000" type="screen4x3"/>
  <p:notesSz cx="6858000" cy="9144000"/>
  <p:photoAlbum layout="4pic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C6B4E17-A953-480E-888F-7F6D296BCDAF}">
          <p14:sldIdLst>
            <p14:sldId id="256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05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7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27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4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57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90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42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33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49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19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13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1A01-D308-47B6-AD3D-2826C89113FE}" type="datetimeFigureOut">
              <a:rPr lang="fi-FI" smtClean="0"/>
              <a:t>26.5.2015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BCF9-887D-4BF2-A26A-7D7FC1B4E2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UUSIA PROTOTYYPPEJÄ</a:t>
            </a:r>
            <a:br>
              <a:rPr lang="fi-FI" dirty="0" smtClean="0"/>
            </a:br>
            <a:r>
              <a:rPr lang="fi-FI" dirty="0" smtClean="0"/>
              <a:t>Niittykummun koulu sai uusia kalusteita, pulpetteja ja välineitä koekäyttöön. </a:t>
            </a:r>
            <a:r>
              <a:rPr lang="fi-FI" dirty="0" err="1" smtClean="0"/>
              <a:t>Koeakäyttö</a:t>
            </a:r>
            <a:r>
              <a:rPr lang="fi-FI" dirty="0" smtClean="0"/>
              <a:t> alkaa syksyllä 2015. Odotamme innolla, miten ideat toimivat käytännössä.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3852936" y="1988840"/>
            <a:ext cx="3096344" cy="115212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0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50525_135605_resized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20150525_135614_resized_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20150525_135633_resized_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orakulmio 4"/>
          <p:cNvSpPr/>
          <p:nvPr isPhoto="1"/>
        </p:nvSpPr>
        <p:spPr>
          <a:xfrm>
            <a:off x="46863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fi-FI" sz="3200" dirty="0" smtClean="0"/>
              <a:t>Pulpetteja ja </a:t>
            </a:r>
            <a:r>
              <a:rPr lang="fi-FI" sz="3200" dirty="0" err="1" smtClean="0"/>
              <a:t>NestPie</a:t>
            </a:r>
            <a:r>
              <a:rPr lang="fi-FI" sz="3200" dirty="0" smtClean="0"/>
              <a:t> eli pieni jakotila tai rauhoittumistila.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01122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50525_134347_resized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20150525_134425_resized_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20150525_134429_resized_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orakulmio 4"/>
          <p:cNvSpPr/>
          <p:nvPr isPhoto="1"/>
        </p:nvSpPr>
        <p:spPr>
          <a:xfrm>
            <a:off x="46863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fi-FI" sz="3200" dirty="0" smtClean="0"/>
              <a:t>Pehmokavereita, joita voi käyttää painopeittoina. </a:t>
            </a:r>
            <a:r>
              <a:rPr lang="fi-FI" sz="3200" dirty="0" err="1" smtClean="0"/>
              <a:t>Ipad-telineet</a:t>
            </a:r>
            <a:r>
              <a:rPr lang="fi-FI" sz="3200" dirty="0" smtClean="0"/>
              <a:t> ja sermi.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0888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50525_134941_resized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20150525_134507_resized_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/>
          <p:cNvSpPr/>
          <p:nvPr isPhoto="1"/>
        </p:nvSpPr>
        <p:spPr>
          <a:xfrm>
            <a:off x="3429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fi-FI" sz="3200" dirty="0" smtClean="0"/>
              <a:t>WC-paperitelineet</a:t>
            </a:r>
            <a:endParaRPr lang="fi-FI" sz="3200" dirty="0"/>
          </a:p>
        </p:txBody>
      </p:sp>
      <p:sp>
        <p:nvSpPr>
          <p:cNvPr id="5" name="Suorakulmio 4"/>
          <p:cNvSpPr/>
          <p:nvPr isPhoto="1"/>
        </p:nvSpPr>
        <p:spPr>
          <a:xfrm>
            <a:off x="46863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fi-FI" sz="3200" smtClean="0"/>
              <a:t>Tekstiruutu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338906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50525_134755_resized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20150525_134641_resized_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3" descr="20150525_134437_resized_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orakulmio 4"/>
          <p:cNvSpPr/>
          <p:nvPr isPhoto="1"/>
        </p:nvSpPr>
        <p:spPr>
          <a:xfrm>
            <a:off x="46863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fi-FI" sz="3200" dirty="0" smtClean="0"/>
              <a:t>Pieni leikkivarjo, sermi ruokalaan ja keinu.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9261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20150525_134807_resize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20150525_134738_resized_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orakulmio 3"/>
          <p:cNvSpPr/>
          <p:nvPr isPhoto="1"/>
        </p:nvSpPr>
        <p:spPr>
          <a:xfrm>
            <a:off x="342900" y="3543300"/>
            <a:ext cx="4114800" cy="28575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fi-FI" sz="3200" dirty="0" smtClean="0"/>
              <a:t>Ylhäällä laatikko/istuin, jonka sisällä voidaan säilyttää aistilaatat. Lisäksi saimme testaukseen </a:t>
            </a:r>
            <a:r>
              <a:rPr lang="fi-FI" sz="3200" dirty="0" err="1" smtClean="0"/>
              <a:t>PICTO-kuville</a:t>
            </a:r>
            <a:r>
              <a:rPr lang="fi-FI" sz="3200" dirty="0" smtClean="0"/>
              <a:t> </a:t>
            </a:r>
            <a:r>
              <a:rPr lang="fi-FI" sz="3200" smtClean="0"/>
              <a:t>oman järjestelmän.</a:t>
            </a:r>
            <a:endParaRPr lang="fi-FI" sz="3200" dirty="0"/>
          </a:p>
        </p:txBody>
      </p:sp>
      <p:pic>
        <p:nvPicPr>
          <p:cNvPr id="5" name="Kuva 4" descr="20150525_134957_resized_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33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</Words>
  <Application>Microsoft Office PowerPoint</Application>
  <PresentationFormat>Näytössä katseltava diaesitys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UUSIA PROTOTYYPPEJÄ Niittykummun koulu sai uusia kalusteita, pulpetteja ja välineitä koekäyttöön. Koeakäyttö alkaa syksyllä 2015. Odotamme innolla, miten ideat toimivat käytännössä.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Espoon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UUSIA PROTOTYYPPEJÄ Niittykummun koulu sai uusia kalusteita, pulpetteja ja välineitä koekäyttöön. Koeakäyttö alkaa syksyllä 2015. Odotamme innolla, miten ideat toimivat käytännössä.</dc:title>
  <dc:creator>Savolainen Riikka</dc:creator>
  <cp:lastModifiedBy>Savolainen Riikka</cp:lastModifiedBy>
  <cp:revision>1</cp:revision>
  <dcterms:created xsi:type="dcterms:W3CDTF">2015-05-26T05:55:19Z</dcterms:created>
  <dcterms:modified xsi:type="dcterms:W3CDTF">2015-05-26T06:05:12Z</dcterms:modified>
</cp:coreProperties>
</file>