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39865-E2AE-4627-A693-30AB8DBCB910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610F-E38B-45C6-B40E-E2F5810D66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146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610F-E38B-45C6-B40E-E2F5810D667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40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10E5A3-D4D8-474D-9422-9D29C9387E1A}" type="datetimeFigureOut">
              <a:rPr lang="fi-FI" smtClean="0"/>
              <a:t>4.6.2015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C18A69-FF15-4ECD-BDF1-A374FDB7A085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LOHJAN MONITOIMIJATALOT-HANKE</a:t>
            </a:r>
            <a:endParaRPr lang="fi-FI" sz="32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460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Hankkeen tavoitteet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 oppimisympäristöjen kehittäminen</a:t>
            </a:r>
          </a:p>
          <a:p>
            <a:r>
              <a:rPr lang="fi-FI" dirty="0" smtClean="0"/>
              <a:t> johtamiskulttuurin kehittäminen</a:t>
            </a:r>
          </a:p>
          <a:p>
            <a:r>
              <a:rPr lang="fi-FI" dirty="0" smtClean="0"/>
              <a:t> hallintokuntien rajojen ylittäminen</a:t>
            </a:r>
          </a:p>
          <a:p>
            <a:r>
              <a:rPr lang="fi-FI" dirty="0"/>
              <a:t>t</a:t>
            </a:r>
            <a:r>
              <a:rPr lang="fi-FI" dirty="0" smtClean="0"/>
              <a:t>alojen käyttöaste aamusta iltaan</a:t>
            </a:r>
          </a:p>
          <a:p>
            <a:r>
              <a:rPr lang="fi-FI" dirty="0" smtClean="0"/>
              <a:t>henkilöstö kokonaisresurssina; tehtäväkuvien laajentaminen ja </a:t>
            </a:r>
            <a:r>
              <a:rPr lang="fi-FI" dirty="0" err="1" smtClean="0"/>
              <a:t>monialaistaminen</a:t>
            </a:r>
            <a:endParaRPr lang="fi-FI" dirty="0" smtClean="0"/>
          </a:p>
          <a:p>
            <a:r>
              <a:rPr lang="fi-FI" dirty="0"/>
              <a:t>y</a:t>
            </a:r>
            <a:r>
              <a:rPr lang="fi-FI" dirty="0" smtClean="0"/>
              <a:t>hteisöllisen toimintakulttuurin luominen</a:t>
            </a:r>
          </a:p>
          <a:p>
            <a:r>
              <a:rPr lang="fi-FI" dirty="0" err="1"/>
              <a:t>kustannustehokkus</a:t>
            </a:r>
            <a:endParaRPr lang="fi-FI" dirty="0"/>
          </a:p>
          <a:p>
            <a:r>
              <a:rPr lang="fi-FI" dirty="0"/>
              <a:t>tilojen, välineiden, kalusteiden ja teknologian monipuolinen käyttö</a:t>
            </a:r>
          </a:p>
          <a:p>
            <a:r>
              <a:rPr lang="fi-FI" dirty="0"/>
              <a:t>ASIAKASLÄHTÖISYYS: palvelurakenne vauvasta vaariin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293338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HANKKEEN KUVAUS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Hankkeeseen osallistuu neljä lohjalaista kampusaluetta:</a:t>
            </a:r>
          </a:p>
          <a:p>
            <a:pPr lvl="1"/>
            <a:r>
              <a:rPr lang="fi-FI" dirty="0" smtClean="0"/>
              <a:t>Mäntynummen kampus</a:t>
            </a:r>
          </a:p>
          <a:p>
            <a:pPr lvl="1"/>
            <a:r>
              <a:rPr lang="fi-FI" dirty="0" err="1" smtClean="0"/>
              <a:t>Ojaniittutalo</a:t>
            </a:r>
            <a:endParaRPr lang="fi-FI" dirty="0" smtClean="0"/>
          </a:p>
          <a:p>
            <a:pPr lvl="1"/>
            <a:r>
              <a:rPr lang="fi-FI" dirty="0" err="1" smtClean="0"/>
              <a:t>Routionmäki</a:t>
            </a:r>
            <a:endParaRPr lang="fi-FI" dirty="0" smtClean="0"/>
          </a:p>
          <a:p>
            <a:pPr lvl="1"/>
            <a:r>
              <a:rPr lang="fi-FI" dirty="0" err="1" smtClean="0"/>
              <a:t>Oinolan</a:t>
            </a:r>
            <a:r>
              <a:rPr lang="fi-FI" dirty="0" smtClean="0"/>
              <a:t> kampus</a:t>
            </a:r>
          </a:p>
          <a:p>
            <a:pPr marL="365760" lvl="1" indent="0">
              <a:buNone/>
            </a:pPr>
            <a:r>
              <a:rPr lang="fi-FI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4016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KAMPUSALUEIDEN KEHITTÄMISSUUNNITELMAT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Kehittämiskohteita:</a:t>
            </a:r>
          </a:p>
          <a:p>
            <a:pPr lvl="1"/>
            <a:r>
              <a:rPr lang="fi-FI" dirty="0"/>
              <a:t>l</a:t>
            </a:r>
            <a:r>
              <a:rPr lang="fi-FI" smtClean="0"/>
              <a:t>apsen </a:t>
            </a:r>
            <a:r>
              <a:rPr lang="fi-FI" dirty="0" smtClean="0"/>
              <a:t>ja nuoren</a:t>
            </a:r>
            <a:r>
              <a:rPr lang="fi-FI" dirty="0" smtClean="0"/>
              <a:t> </a:t>
            </a:r>
            <a:r>
              <a:rPr lang="fi-FI" dirty="0" smtClean="0"/>
              <a:t>kokonaisen päivän turvaaminen – henkilöresurssin joustava käyttö ja työnkuvien kehittäminen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irjastopalvelujen kehittäminen – itsepalvelukirjasto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sukkaiden osallisuuden ja asiakaslähtöisyyden kehittäminen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ilojen käyttöasteen ja monipuolisuuden kehittäminen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irjasto-, kulttuuri- ja liikuntapalvelujen liittäminen talon toimintaan</a:t>
            </a:r>
          </a:p>
          <a:p>
            <a:pPr lvl="1"/>
            <a:r>
              <a:rPr lang="fi-FI" dirty="0"/>
              <a:t>uusien </a:t>
            </a:r>
            <a:r>
              <a:rPr lang="fi-FI" dirty="0" err="1"/>
              <a:t>monitoimijamallien</a:t>
            </a:r>
            <a:r>
              <a:rPr lang="fi-FI" dirty="0"/>
              <a:t> kehittäminen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706283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Hankkeen tukirakenne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</a:t>
            </a:r>
            <a:r>
              <a:rPr lang="fi-FI" dirty="0" smtClean="0"/>
              <a:t>unkin kampusalueen kehittämisryhmä</a:t>
            </a:r>
          </a:p>
          <a:p>
            <a:r>
              <a:rPr lang="fi-FI" dirty="0"/>
              <a:t>k</a:t>
            </a:r>
            <a:r>
              <a:rPr lang="fi-FI" dirty="0" smtClean="0"/>
              <a:t>oordinaattori – Pirjo </a:t>
            </a:r>
            <a:r>
              <a:rPr lang="fi-FI" dirty="0" err="1" smtClean="0"/>
              <a:t>Uutela-Morander</a:t>
            </a:r>
            <a:endParaRPr lang="fi-FI" dirty="0" smtClean="0"/>
          </a:p>
          <a:p>
            <a:r>
              <a:rPr lang="fi-FI" dirty="0"/>
              <a:t>o</a:t>
            </a:r>
            <a:r>
              <a:rPr lang="fi-FI" dirty="0" smtClean="0"/>
              <a:t>hjausryhmänä sivistystoimen johtoryhmä (tuotekehittäjän erikoisammattitutkinto – </a:t>
            </a:r>
            <a:r>
              <a:rPr lang="fi-FI" dirty="0" err="1" smtClean="0"/>
              <a:t>monitoimijatalojen</a:t>
            </a:r>
            <a:r>
              <a:rPr lang="fi-FI" dirty="0" smtClean="0"/>
              <a:t> palvelumallin mallinnus)</a:t>
            </a:r>
          </a:p>
          <a:p>
            <a:r>
              <a:rPr lang="fi-FI" dirty="0"/>
              <a:t>y</a:t>
            </a:r>
            <a:r>
              <a:rPr lang="fi-FI" dirty="0" smtClean="0"/>
              <a:t>hteistyökumppanina Jyväskylän yliopiston opetuksen johtamisen professori Aini-Kristiina Jäppinen – Led-hanke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703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 smtClean="0"/>
              <a:t>HANKKEEN KEHITTÄMISTOIMINNOT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/>
              <a:t>benchmarking-vierailut</a:t>
            </a:r>
            <a:endParaRPr lang="fi-FI" dirty="0" smtClean="0"/>
          </a:p>
          <a:p>
            <a:r>
              <a:rPr lang="fi-FI" dirty="0"/>
              <a:t>y</a:t>
            </a:r>
            <a:r>
              <a:rPr lang="fi-FI" dirty="0" smtClean="0"/>
              <a:t>hteiset kehittämisseminaarit</a:t>
            </a:r>
          </a:p>
          <a:p>
            <a:r>
              <a:rPr lang="fi-FI" dirty="0"/>
              <a:t>r</a:t>
            </a:r>
            <a:r>
              <a:rPr lang="fi-FI" dirty="0" smtClean="0"/>
              <a:t>esurssien yhdistely ja uudelleen jako lähtien lasten ja oppilaiden tarpeista </a:t>
            </a:r>
          </a:p>
          <a:p>
            <a:r>
              <a:rPr lang="fi-FI" dirty="0"/>
              <a:t>h</a:t>
            </a:r>
            <a:r>
              <a:rPr lang="fi-FI" dirty="0" smtClean="0"/>
              <a:t>ankkeen toimintakulttuurin kehittäminen sidotaan osaksi koulukohtaista opetussuunnitelmatyötä</a:t>
            </a:r>
          </a:p>
          <a:p>
            <a:r>
              <a:rPr lang="fi-FI" dirty="0" smtClean="0"/>
              <a:t>alueelliset kehittämistapahtumat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8563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Hankkeen arviointi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asiakastarpeiden tunnistaminen</a:t>
            </a:r>
          </a:p>
          <a:p>
            <a:pPr lvl="0">
              <a:buClr>
                <a:srgbClr val="FE8637"/>
              </a:buClr>
            </a:pPr>
            <a:r>
              <a:rPr lang="fi-FI" dirty="0" smtClean="0">
                <a:solidFill>
                  <a:prstClr val="black"/>
                </a:solidFill>
              </a:rPr>
              <a:t>arviointisuunnitelma</a:t>
            </a:r>
            <a:endParaRPr lang="fi-FI" dirty="0" smtClean="0"/>
          </a:p>
          <a:p>
            <a:r>
              <a:rPr lang="fi-FI" dirty="0" smtClean="0"/>
              <a:t>kyselyt ja </a:t>
            </a:r>
            <a:r>
              <a:rPr lang="fi-FI" dirty="0" err="1" smtClean="0"/>
              <a:t>itsearvioinnit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3387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163</Words>
  <Application>Microsoft Office PowerPoint</Application>
  <PresentationFormat>Näytössä katseltava diaesitys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Wingdings</vt:lpstr>
      <vt:lpstr>Wingdings 2</vt:lpstr>
      <vt:lpstr>Erkkeri</vt:lpstr>
      <vt:lpstr>LOHJAN MONITOIMIJATALOT-HANKE</vt:lpstr>
      <vt:lpstr>Hankkeen tavoitteet</vt:lpstr>
      <vt:lpstr>HANKKEEN KUVAUS</vt:lpstr>
      <vt:lpstr>KAMPUSALUEIDEN KEHITTÄMISSUUNNITELMAT</vt:lpstr>
      <vt:lpstr>Hankkeen tukirakenne</vt:lpstr>
      <vt:lpstr>HANKKEEN KEHITTÄMISTOIMINNOT</vt:lpstr>
      <vt:lpstr>Hankkeen arviointi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LOHJAN MONITOIMIJATALOT-HANKE</dc:title>
  <dc:creator>Opettaja</dc:creator>
  <cp:lastModifiedBy>Opettaja</cp:lastModifiedBy>
  <cp:revision>9</cp:revision>
  <dcterms:created xsi:type="dcterms:W3CDTF">2015-04-08T11:18:12Z</dcterms:created>
  <dcterms:modified xsi:type="dcterms:W3CDTF">2015-06-04T05:52:47Z</dcterms:modified>
</cp:coreProperties>
</file>