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56" r:id="rId5"/>
    <p:sldId id="257" r:id="rId6"/>
    <p:sldId id="276" r:id="rId7"/>
    <p:sldId id="258" r:id="rId8"/>
    <p:sldId id="259" r:id="rId9"/>
    <p:sldId id="260" r:id="rId10"/>
    <p:sldId id="261" r:id="rId11"/>
    <p:sldId id="274" r:id="rId12"/>
    <p:sldId id="262" r:id="rId13"/>
    <p:sldId id="263" r:id="rId14"/>
    <p:sldId id="264" r:id="rId15"/>
    <p:sldId id="269" r:id="rId16"/>
    <p:sldId id="271" r:id="rId17"/>
    <p:sldId id="273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2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16.3.16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OPPIMISYMPÄRISTÖHANKE </a:t>
            </a:r>
            <a:br>
              <a:rPr lang="fi-FI" dirty="0" smtClean="0"/>
            </a:br>
            <a:r>
              <a:rPr lang="fi-FI" dirty="0" smtClean="0"/>
              <a:t>KKK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KIMPISEN KOULU 2014-2016</a:t>
            </a:r>
          </a:p>
          <a:p>
            <a:r>
              <a:rPr lang="fi-FI" dirty="0" smtClean="0"/>
              <a:t>OSA 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604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7415"/>
          </a:xfrm>
        </p:spPr>
        <p:txBody>
          <a:bodyPr>
            <a:normAutofit/>
          </a:bodyPr>
          <a:lstStyle/>
          <a:p>
            <a:r>
              <a:rPr lang="fi-FI" sz="2000" dirty="0" smtClean="0"/>
              <a:t>OPPILAAT SUUNNITTELEVAT JATKOSSA PIHAPELEJÄ LIITTYEN NÄIHIN PIHALTA LÖYTYVIIN JÄLKIIN</a:t>
            </a:r>
            <a:endParaRPr lang="fi-FI" sz="2000" dirty="0"/>
          </a:p>
        </p:txBody>
      </p:sp>
      <p:pic>
        <p:nvPicPr>
          <p:cNvPr id="4" name="Sisällön paikkamerkki 3" descr="IMG_165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06" r="-70835"/>
          <a:stretch/>
        </p:blipFill>
        <p:spPr>
          <a:xfrm>
            <a:off x="457200" y="114190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0862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LOGOKILPAILUN VOITTAJAT</a:t>
            </a:r>
            <a:endParaRPr lang="fi-FI" dirty="0"/>
          </a:p>
        </p:txBody>
      </p:sp>
      <p:pic>
        <p:nvPicPr>
          <p:cNvPr id="4" name="Sisällön paikkamerkki 3" descr="Kimpisen logot_030515_tied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38" t="23484" r="4535" b="31455"/>
          <a:stretch/>
        </p:blipFill>
        <p:spPr>
          <a:xfrm>
            <a:off x="-995479" y="1129129"/>
            <a:ext cx="9925077" cy="5247665"/>
          </a:xfrm>
        </p:spPr>
      </p:pic>
      <p:sp>
        <p:nvSpPr>
          <p:cNvPr id="5" name="Tekstiruutu 4"/>
          <p:cNvSpPr txBox="1"/>
          <p:nvPr/>
        </p:nvSpPr>
        <p:spPr>
          <a:xfrm>
            <a:off x="4818316" y="1270122"/>
            <a:ext cx="3443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KAHOOT – TIETOVISALLA LOGOMAAILMAAN PEREHTYMISEN JÄLKEEN OPPILAAT SUUNNITTELIVAT KOULULLE OMAN LOGON.</a:t>
            </a:r>
          </a:p>
          <a:p>
            <a:r>
              <a:rPr lang="fi-FI" sz="2400" dirty="0" smtClean="0"/>
              <a:t>Aapo Tervonen 7 G/ 2015</a:t>
            </a:r>
          </a:p>
          <a:p>
            <a:r>
              <a:rPr lang="fi-FI" sz="2400" dirty="0" smtClean="0"/>
              <a:t>Antti Parkkonen 7 K/2015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99727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2684277"/>
          </a:xfrm>
        </p:spPr>
        <p:txBody>
          <a:bodyPr>
            <a:normAutofit/>
          </a:bodyPr>
          <a:lstStyle/>
          <a:p>
            <a:r>
              <a:rPr lang="fi-FI" sz="2700" dirty="0" smtClean="0"/>
              <a:t>PÖLLÖPUUT</a:t>
            </a:r>
            <a:br>
              <a:rPr lang="fi-FI" sz="2700" dirty="0" smtClean="0"/>
            </a:br>
            <a:r>
              <a:rPr lang="fi-FI" sz="2000" dirty="0" smtClean="0"/>
              <a:t>ALALUOKILLE LUOKKIEN OVIIN</a:t>
            </a:r>
            <a:br>
              <a:rPr lang="fi-FI" sz="2000" dirty="0" smtClean="0"/>
            </a:br>
            <a:r>
              <a:rPr lang="fi-FI" sz="2000" dirty="0" smtClean="0"/>
              <a:t>PROKOULU- OPPILAAT KERÄÄVÄT PÖLLÖMERKKEJÄ TEEMATAVOITTEISIIN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pic>
        <p:nvPicPr>
          <p:cNvPr id="4" name="Sisällön paikkamerkki 3" descr="IMG_987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52" r="-15452"/>
          <a:stretch>
            <a:fillRect/>
          </a:stretch>
        </p:blipFill>
        <p:spPr>
          <a:xfrm>
            <a:off x="457200" y="2134326"/>
            <a:ext cx="8229600" cy="4190091"/>
          </a:xfrm>
        </p:spPr>
      </p:pic>
    </p:spTree>
    <p:extLst>
      <p:ext uri="{BB962C8B-B14F-4D97-AF65-F5344CB8AC3E}">
        <p14:creationId xmlns:p14="http://schemas.microsoft.com/office/powerpoint/2010/main" val="1052431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PÖLLÖPUUT </a:t>
            </a:r>
            <a:r>
              <a:rPr lang="fi-FI" dirty="0" smtClean="0"/>
              <a:t>OPPILASTYÖNÄ KOULUN </a:t>
            </a:r>
            <a:r>
              <a:rPr lang="fi-FI" dirty="0" smtClean="0"/>
              <a:t>KIRJASTON IKKUNOIHIN</a:t>
            </a:r>
            <a:endParaRPr lang="fi-FI" dirty="0"/>
          </a:p>
        </p:txBody>
      </p:sp>
      <p:pic>
        <p:nvPicPr>
          <p:cNvPr id="4" name="Sisällön paikkamerkki 3" descr="IMG_988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35" r="-74435"/>
          <a:stretch>
            <a:fillRect/>
          </a:stretch>
        </p:blipFill>
        <p:spPr>
          <a:xfrm>
            <a:off x="457200" y="1417638"/>
            <a:ext cx="8229600" cy="4959350"/>
          </a:xfrm>
        </p:spPr>
      </p:pic>
    </p:spTree>
    <p:extLst>
      <p:ext uri="{BB962C8B-B14F-4D97-AF65-F5344CB8AC3E}">
        <p14:creationId xmlns:p14="http://schemas.microsoft.com/office/powerpoint/2010/main" val="417980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90008" y="1073375"/>
            <a:ext cx="5944336" cy="3653572"/>
          </a:xfrm>
        </p:spPr>
        <p:txBody>
          <a:bodyPr>
            <a:normAutofit fontScale="90000"/>
          </a:bodyPr>
          <a:lstStyle/>
          <a:p>
            <a:r>
              <a:rPr lang="fi-FI" sz="2800" dirty="0" smtClean="0"/>
              <a:t>TARKKARI </a:t>
            </a:r>
            <a:br>
              <a:rPr lang="fi-FI" sz="2800" dirty="0" smtClean="0"/>
            </a:br>
            <a:r>
              <a:rPr lang="fi-FI" sz="2800" dirty="0" smtClean="0"/>
              <a:t>OPPILAIDEN KUVAAMAT ILMIÖT JA OPPIAINEET- </a:t>
            </a:r>
            <a:r>
              <a:rPr lang="fi-FI" sz="2800" dirty="0" smtClean="0"/>
              <a:t>TEEMALLISIA KUVIA HUURREKALVOINA </a:t>
            </a:r>
            <a:br>
              <a:rPr lang="fi-FI" sz="2800" dirty="0" smtClean="0"/>
            </a:br>
            <a:r>
              <a:rPr lang="fi-FI" sz="2800" dirty="0" smtClean="0"/>
              <a:t/>
            </a:r>
            <a:br>
              <a:rPr lang="fi-FI" sz="2800" dirty="0" smtClean="0"/>
            </a:br>
            <a:r>
              <a:rPr lang="fi-FI" sz="2000" dirty="0"/>
              <a:t>Projektissa mukana oppilaat</a:t>
            </a:r>
            <a:br>
              <a:rPr lang="fi-FI" sz="2000" dirty="0"/>
            </a:br>
            <a:r>
              <a:rPr lang="fi-FI" sz="2000" dirty="0"/>
              <a:t>Eppu Järvinen, Ahti Pulli, Sofia Niemi, Noora </a:t>
            </a:r>
            <a:r>
              <a:rPr lang="fi-FI" sz="2000" dirty="0" err="1"/>
              <a:t>Hulkko</a:t>
            </a:r>
            <a:r>
              <a:rPr lang="fi-FI" sz="2000" dirty="0"/>
              <a:t>, Aino Mattila, Sanni </a:t>
            </a:r>
            <a:r>
              <a:rPr lang="fi-FI" sz="2000" dirty="0" err="1" smtClean="0"/>
              <a:t>Saikko</a:t>
            </a:r>
            <a:r>
              <a:rPr lang="fi-FI" sz="2000" dirty="0"/>
              <a:t>, Katja Pesu, Heidi Puumalainen, Henna </a:t>
            </a:r>
            <a:r>
              <a:rPr lang="fi-FI" sz="2000" dirty="0" smtClean="0"/>
              <a:t>Hilpinen</a:t>
            </a:r>
            <a:br>
              <a:rPr lang="fi-FI" sz="2000" dirty="0" smtClean="0"/>
            </a:br>
            <a:r>
              <a:rPr lang="fi-FI" sz="2000" dirty="0" smtClean="0"/>
              <a:t>sekä  </a:t>
            </a:r>
            <a:r>
              <a:rPr lang="fi-FI" sz="2000" dirty="0"/>
              <a:t>7 k luokka</a:t>
            </a:r>
            <a:r>
              <a:rPr lang="fi-FI" sz="2800" dirty="0"/>
              <a:t/>
            </a:r>
            <a:br>
              <a:rPr lang="fi-FI" sz="2800" dirty="0"/>
            </a:br>
            <a:r>
              <a:rPr lang="fi-FI" sz="2800" dirty="0" smtClean="0"/>
              <a:t/>
            </a:r>
            <a:br>
              <a:rPr lang="fi-FI" sz="2800" dirty="0" smtClean="0"/>
            </a:br>
            <a:r>
              <a:rPr lang="fi-FI" sz="2800" dirty="0"/>
              <a:t/>
            </a:r>
            <a:br>
              <a:rPr lang="fi-FI" sz="2800" dirty="0"/>
            </a:br>
            <a:r>
              <a:rPr lang="fi-FI" sz="2700" dirty="0" smtClean="0"/>
              <a:t>ÄIDINKIELI </a:t>
            </a:r>
            <a:r>
              <a:rPr lang="fi-FI" sz="2700" dirty="0" smtClean="0"/>
              <a:t>”RUNO</a:t>
            </a:r>
            <a:r>
              <a:rPr lang="fi-FI" sz="2700" dirty="0" smtClean="0"/>
              <a:t>”</a:t>
            </a:r>
            <a:br>
              <a:rPr lang="fi-FI" sz="2700" dirty="0" smtClean="0"/>
            </a:br>
            <a:r>
              <a:rPr lang="fi-FI" sz="2700" dirty="0" smtClean="0"/>
              <a:t>- IKKUNA</a:t>
            </a:r>
            <a:endParaRPr lang="fi-FI" sz="2700" dirty="0"/>
          </a:p>
        </p:txBody>
      </p:sp>
      <p:pic>
        <p:nvPicPr>
          <p:cNvPr id="6" name="Sisällön paikkamerkki 5" descr="IMG_99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754" r="-163754"/>
          <a:stretch>
            <a:fillRect/>
          </a:stretch>
        </p:blipFill>
        <p:spPr>
          <a:xfrm>
            <a:off x="-1899585" y="93240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75477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MATEMATIIKKA JA FYSIIKKA IKKUNOITA</a:t>
            </a:r>
            <a:endParaRPr lang="fi-FI" sz="3200" dirty="0"/>
          </a:p>
        </p:txBody>
      </p:sp>
      <p:pic>
        <p:nvPicPr>
          <p:cNvPr id="5" name="Sisällön paikkamerkki 4" descr="IMG_995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7" r="-16947"/>
          <a:stretch>
            <a:fillRect/>
          </a:stretch>
        </p:blipFill>
        <p:spPr/>
      </p:pic>
      <p:pic>
        <p:nvPicPr>
          <p:cNvPr id="6" name="Sisällön paikkamerkki 5" descr="IMG_994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7" r="-169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9384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ÄIDINKIELI JA FYSIIKKA</a:t>
            </a:r>
            <a:endParaRPr lang="fi-FI" sz="2800" dirty="0"/>
          </a:p>
        </p:txBody>
      </p:sp>
      <p:pic>
        <p:nvPicPr>
          <p:cNvPr id="5" name="Sisällön paikkamerkki 4" descr="IMG_994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3" r="-4163"/>
          <a:stretch>
            <a:fillRect/>
          </a:stretch>
        </p:blipFill>
        <p:spPr/>
      </p:pic>
      <p:pic>
        <p:nvPicPr>
          <p:cNvPr id="6" name="Sisällön paikkamerkki 5" descr="IMG_994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63" r="-13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268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99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35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2267263" y="2643358"/>
            <a:ext cx="4609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Kimpisen koulu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2372009" y="4321031"/>
            <a:ext cx="361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Kuvat: Mikael Sund ja Eine Kaartinen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639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28514"/>
            <a:ext cx="8229600" cy="789124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PELTOLAN AULATILA </a:t>
            </a:r>
            <a:br>
              <a:rPr lang="fi-FI" dirty="0" smtClean="0"/>
            </a:br>
            <a:r>
              <a:rPr lang="fi-FI" dirty="0" smtClean="0"/>
              <a:t>ENNEN</a:t>
            </a:r>
            <a:endParaRPr lang="fi-FI" dirty="0"/>
          </a:p>
        </p:txBody>
      </p:sp>
      <p:pic>
        <p:nvPicPr>
          <p:cNvPr id="4" name="Sisällön paikkamerkki 3" descr="IMG_00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15" r="-42015"/>
          <a:stretch>
            <a:fillRect/>
          </a:stretch>
        </p:blipFill>
        <p:spPr>
          <a:xfrm>
            <a:off x="4694561" y="2147084"/>
            <a:ext cx="4449439" cy="3237023"/>
          </a:xfrm>
        </p:spPr>
      </p:pic>
      <p:pic>
        <p:nvPicPr>
          <p:cNvPr id="5" name="Kuva 4" descr="IMG_0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7085"/>
            <a:ext cx="4333866" cy="32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YHTEISET TOIVEET JA TARPEET</a:t>
            </a:r>
            <a:br>
              <a:rPr lang="fi-FI" dirty="0" smtClean="0"/>
            </a:br>
            <a:r>
              <a:rPr lang="fi-FI" dirty="0" smtClean="0"/>
              <a:t>SUUNNITTELUN POHJANA</a:t>
            </a:r>
            <a:endParaRPr lang="fi-FI" dirty="0"/>
          </a:p>
        </p:txBody>
      </p:sp>
      <p:pic>
        <p:nvPicPr>
          <p:cNvPr id="4" name="Sisällön paikkamerkki 3" descr="IMG_16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16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92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 descr="IMG_99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85800" y="3705611"/>
            <a:ext cx="63190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 smtClean="0">
                <a:solidFill>
                  <a:srgbClr val="FFFF00"/>
                </a:solidFill>
              </a:rPr>
              <a:t>OLKKARI</a:t>
            </a:r>
          </a:p>
          <a:p>
            <a:r>
              <a:rPr lang="fi-FI" sz="3200" dirty="0" smtClean="0">
                <a:solidFill>
                  <a:srgbClr val="FFFF00"/>
                </a:solidFill>
              </a:rPr>
              <a:t> PELTOLAN AULA 0-3 LUOKAT NYT</a:t>
            </a:r>
            <a:endParaRPr lang="fi-FI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87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OLKKARIA</a:t>
            </a:r>
            <a:endParaRPr lang="fi-FI" dirty="0"/>
          </a:p>
        </p:txBody>
      </p:sp>
      <p:pic>
        <p:nvPicPr>
          <p:cNvPr id="4" name="Sisällön paikkamerkki 3" descr="IMG_99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677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OLKKARIN MULTIMEDIAA</a:t>
            </a:r>
            <a:endParaRPr lang="fi-FI" dirty="0"/>
          </a:p>
        </p:txBody>
      </p:sp>
      <p:pic>
        <p:nvPicPr>
          <p:cNvPr id="4" name="Sisällön paikkamerkki 3" descr="olkkari tv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87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OLKKARIA</a:t>
            </a:r>
            <a:endParaRPr lang="fi-FI" dirty="0"/>
          </a:p>
        </p:txBody>
      </p:sp>
      <p:pic>
        <p:nvPicPr>
          <p:cNvPr id="4" name="Sisällön paikkamerkki 3" descr="IMG_990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/>
          <a:stretch/>
        </p:blipFill>
        <p:spPr/>
      </p:pic>
    </p:spTree>
    <p:extLst>
      <p:ext uri="{BB962C8B-B14F-4D97-AF65-F5344CB8AC3E}">
        <p14:creationId xmlns:p14="http://schemas.microsoft.com/office/powerpoint/2010/main" val="140255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OLKKARIA</a:t>
            </a:r>
            <a:endParaRPr lang="fi-FI" dirty="0"/>
          </a:p>
        </p:txBody>
      </p:sp>
      <p:pic>
        <p:nvPicPr>
          <p:cNvPr id="4" name="Sisällön paikkamerkki 3" descr="IMG_99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90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6686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JÄLKI- YHTEISÖTAIDETEOS</a:t>
            </a:r>
            <a:br>
              <a:rPr lang="fi-FI" dirty="0" smtClean="0"/>
            </a:br>
            <a:r>
              <a:rPr lang="fi-FI" sz="2800" dirty="0" smtClean="0"/>
              <a:t>AINOLAN JA POHJOLAN OPPILAAT</a:t>
            </a:r>
            <a:br>
              <a:rPr lang="fi-FI" sz="2800" dirty="0" smtClean="0"/>
            </a:br>
            <a:r>
              <a:rPr lang="fi-FI" sz="2800" dirty="0" smtClean="0"/>
              <a:t>600 KERAMIIKKALAATTAA POHJOLA-RAKENNUKSEN </a:t>
            </a:r>
            <a:r>
              <a:rPr lang="fi-FI" sz="2800" dirty="0" smtClean="0"/>
              <a:t>ULKOSEINÄSSÄ; JÄLKIÄ KOULUN PIHALTA</a:t>
            </a:r>
            <a:endParaRPr lang="fi-FI" sz="2800" dirty="0"/>
          </a:p>
        </p:txBody>
      </p:sp>
      <p:pic>
        <p:nvPicPr>
          <p:cNvPr id="4" name="Sisällön paikkamerkki 3" descr="IMG_165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-17370" b="-11884"/>
          <a:stretch/>
        </p:blipFill>
        <p:spPr>
          <a:xfrm>
            <a:off x="837968" y="1741506"/>
            <a:ext cx="7508407" cy="3967492"/>
          </a:xfrm>
        </p:spPr>
      </p:pic>
    </p:spTree>
    <p:extLst>
      <p:ext uri="{BB962C8B-B14F-4D97-AF65-F5344CB8AC3E}">
        <p14:creationId xmlns:p14="http://schemas.microsoft.com/office/powerpoint/2010/main" val="4129309913"/>
      </p:ext>
    </p:extLst>
  </p:cSld>
  <p:clrMapOvr>
    <a:masterClrMapping/>
  </p:clrMapOvr>
</p:sld>
</file>

<file path=ppt/theme/theme1.xml><?xml version="1.0" encoding="utf-8"?>
<a:theme xmlns:a="http://schemas.openxmlformats.org/drawingml/2006/main" name=" Musta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Musta .thmx</Template>
  <TotalTime>1145</TotalTime>
  <Words>89</Words>
  <Application>Microsoft Macintosh PowerPoint</Application>
  <PresentationFormat>Näytössä katseltava diaesitys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19" baseType="lpstr">
      <vt:lpstr> Musta </vt:lpstr>
      <vt:lpstr>OPPIMISYMPÄRISTÖHANKE  KKK</vt:lpstr>
      <vt:lpstr>PELTOLAN AULATILA  ENNEN</vt:lpstr>
      <vt:lpstr>YHTEISET TOIVEET JA TARPEET SUUNNITTELUN POHJANA</vt:lpstr>
      <vt:lpstr>PowerPoint-esitys</vt:lpstr>
      <vt:lpstr>OLKKARIA</vt:lpstr>
      <vt:lpstr>OLKKARIN MULTIMEDIAA</vt:lpstr>
      <vt:lpstr>OLKKARIA</vt:lpstr>
      <vt:lpstr>OLKKARIA</vt:lpstr>
      <vt:lpstr>JÄLKI- YHTEISÖTAIDETEOS AINOLAN JA POHJOLAN OPPILAAT 600 KERAMIIKKALAATTAA POHJOLA-RAKENNUKSEN ULKOSEINÄSSÄ; JÄLKIÄ KOULUN PIHALTA</vt:lpstr>
      <vt:lpstr>OPPILAAT SUUNNITTELEVAT JATKOSSA PIHAPELEJÄ LIITTYEN NÄIHIN PIHALTA LÖYTYVIIN JÄLKIIN</vt:lpstr>
      <vt:lpstr>LOGOKILPAILUN VOITTAJAT</vt:lpstr>
      <vt:lpstr>PÖLLÖPUUT ALALUOKILLE LUOKKIEN OVIIN PROKOULU- OPPILAAT KERÄÄVÄT PÖLLÖMERKKEJÄ TEEMATAVOITTEISIIN </vt:lpstr>
      <vt:lpstr>PÖLLÖPUUT OPPILASTYÖNÄ KOULUN KIRJASTON IKKUNOIHIN</vt:lpstr>
      <vt:lpstr>TARKKARI  OPPILAIDEN KUVAAMAT ILMIÖT JA OPPIAINEET- TEEMALLISIA KUVIA HUURREKALVOINA   Projektissa mukana oppilaat Eppu Järvinen, Ahti Pulli, Sofia Niemi, Noora Hulkko, Aino Mattila, Sanni Saikko, Katja Pesu, Heidi Puumalainen, Henna Hilpinen sekä  7 k luokka   ÄIDINKIELI ”RUNO” - IKKUNA</vt:lpstr>
      <vt:lpstr>MATEMATIIKKA JA FYSIIKKA IKKUNOITA</vt:lpstr>
      <vt:lpstr>ÄIDINKIELI JA FYSIIKKA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OPPIMISYMPÄRISTÖHANKE  KKK</dc:title>
  <dc:creator>Microsoft Office -käyttäjä</dc:creator>
  <cp:lastModifiedBy>Microsoft Office -käyttäjä</cp:lastModifiedBy>
  <cp:revision>10</cp:revision>
  <cp:lastPrinted>2016-02-11T13:22:29Z</cp:lastPrinted>
  <dcterms:created xsi:type="dcterms:W3CDTF">2016-02-11T08:32:03Z</dcterms:created>
  <dcterms:modified xsi:type="dcterms:W3CDTF">2016-03-16T07:34:20Z</dcterms:modified>
</cp:coreProperties>
</file>