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70" r:id="rId14"/>
    <p:sldId id="271" r:id="rId15"/>
    <p:sldId id="267" r:id="rId16"/>
    <p:sldId id="274" r:id="rId17"/>
    <p:sldId id="275" r:id="rId18"/>
    <p:sldId id="273" r:id="rId19"/>
    <p:sldId id="277" r:id="rId20"/>
    <p:sldId id="278" r:id="rId21"/>
    <p:sldId id="276" r:id="rId22"/>
    <p:sldId id="26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81E2E7"/>
    <a:srgbClr val="BFE084"/>
    <a:srgbClr val="FB9081"/>
    <a:srgbClr val="F95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0" d="100"/>
          <a:sy n="110" d="100"/>
        </p:scale>
        <p:origin x="-804"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2000" dirty="0" smtClean="0">
              <a:solidFill>
                <a:schemeClr val="tx1"/>
              </a:solidFill>
            </a:rPr>
            <a:t>Private zone</a:t>
          </a:r>
          <a:endParaRPr lang="ru-RU" sz="2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2000" dirty="0" smtClean="0">
              <a:solidFill>
                <a:schemeClr val="tx1"/>
              </a:solidFill>
            </a:rPr>
            <a:t>Half-private zone</a:t>
          </a:r>
          <a:endParaRPr lang="ru-RU" sz="2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2000" dirty="0" smtClean="0">
              <a:solidFill>
                <a:schemeClr val="tx1"/>
              </a:solidFill>
            </a:rPr>
            <a:t>Half-public zone</a:t>
          </a:r>
          <a:endParaRPr lang="ru-RU" sz="2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2000" dirty="0" smtClean="0">
              <a:solidFill>
                <a:schemeClr val="tx1"/>
              </a:solidFill>
            </a:rPr>
            <a:t>Public zone</a:t>
          </a:r>
          <a:endParaRPr lang="ru-RU" sz="2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C4FF0246-8F42-4AD6-B5CA-2993E1E7E91B}" srcId="{AFE9000C-9FC4-4C98-B766-966E67926061}" destId="{C6FB269F-D669-4A01-95FB-06ADDA2CD131}" srcOrd="1" destOrd="0" parTransId="{F596DB62-9610-47F8-BF3B-4D5C3119A805}" sibTransId="{4FDDE022-9C14-4612-8021-8F280FFD3B95}"/>
    <dgm:cxn modelId="{7F157611-301E-4A23-8A4A-D9546884CE85}" srcId="{AFE9000C-9FC4-4C98-B766-966E67926061}" destId="{2365DA4B-BE0F-4615-A10C-98A9C7C8F751}" srcOrd="2" destOrd="0" parTransId="{B3707638-4D0E-4A2C-BA39-E25239BA1418}" sibTransId="{EAE55D39-06D4-4DC9-AF00-A81016BBEEC8}"/>
    <dgm:cxn modelId="{BC204A74-0D96-4C56-9CAE-1AD4E225E485}" type="presOf" srcId="{920BE771-F0F5-4E5E-B2AE-4CAF0ACAFC71}" destId="{D5A48F99-A893-4A10-9089-4BC53D92B258}" srcOrd="0" destOrd="0" presId="urn:microsoft.com/office/officeart/2005/8/layout/hProcess7"/>
    <dgm:cxn modelId="{5D274855-BA37-4979-8A39-D1DC5A4656BE}" type="presOf" srcId="{4045FA89-8873-49AC-8390-D00B487B03D0}" destId="{340D6ACB-2B93-4598-92CC-80AB99C7DD37}" srcOrd="0" destOrd="0" presId="urn:microsoft.com/office/officeart/2005/8/layout/hProcess7"/>
    <dgm:cxn modelId="{C794FE7F-9BCE-4142-A0AC-F9F87726E428}" type="presOf" srcId="{2365DA4B-BE0F-4615-A10C-98A9C7C8F751}" destId="{548D7C52-6EBA-450C-9CCA-945083BE3A81}" srcOrd="0" destOrd="0" presId="urn:microsoft.com/office/officeart/2005/8/layout/hProcess7"/>
    <dgm:cxn modelId="{AD703B34-330C-4F51-83C4-219BBDEB04D4}" type="presOf" srcId="{C6FB269F-D669-4A01-95FB-06ADDA2CD131}" destId="{EDE24113-09D4-4037-8A39-9B708A605CB8}" srcOrd="1" destOrd="0" presId="urn:microsoft.com/office/officeart/2005/8/layout/hProcess7"/>
    <dgm:cxn modelId="{71188E56-E761-4BBF-9DE3-EC0E4248344B}" type="presOf" srcId="{C6FB269F-D669-4A01-95FB-06ADDA2CD131}" destId="{63C81779-F023-4228-A379-56ECD3E9DA3C}" srcOrd="0" destOrd="0" presId="urn:microsoft.com/office/officeart/2005/8/layout/hProcess7"/>
    <dgm:cxn modelId="{A638056F-AE13-4CFA-9CD5-87C1C15B4998}" type="presOf" srcId="{4045FA89-8873-49AC-8390-D00B487B03D0}" destId="{F0473E36-411A-4B0F-BD54-1E383A1BC4C5}"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C22EE347-DDE9-4683-8F70-85BAE8CAC980}" type="presOf" srcId="{2365DA4B-BE0F-4615-A10C-98A9C7C8F751}" destId="{256385D4-6051-4C8C-93BA-0145CBCEC231}" srcOrd="1" destOrd="0" presId="urn:microsoft.com/office/officeart/2005/8/layout/hProcess7"/>
    <dgm:cxn modelId="{B3A222A1-7B68-419E-9C73-0D9B36D03370}" type="presOf" srcId="{920BE771-F0F5-4E5E-B2AE-4CAF0ACAFC71}" destId="{2CC72837-DEA6-40B3-9E5C-A2D9CA0C0EA2}" srcOrd="1" destOrd="0" presId="urn:microsoft.com/office/officeart/2005/8/layout/hProcess7"/>
    <dgm:cxn modelId="{95C47124-C1FC-4645-9787-262811865056}" type="presOf" srcId="{AFE9000C-9FC4-4C98-B766-966E67926061}" destId="{FE054260-60F8-48CF-829C-A9E64CFE0C3D}" srcOrd="0"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68F05CD8-D202-4399-A0BD-CE5743E4DAA2}" type="presParOf" srcId="{FE054260-60F8-48CF-829C-A9E64CFE0C3D}" destId="{BD43A466-F137-4210-B47D-FD2057D8FD83}" srcOrd="0" destOrd="0" presId="urn:microsoft.com/office/officeart/2005/8/layout/hProcess7"/>
    <dgm:cxn modelId="{26281A87-108E-4C34-A62C-36DC08FCC61D}" type="presParOf" srcId="{BD43A466-F137-4210-B47D-FD2057D8FD83}" destId="{D5A48F99-A893-4A10-9089-4BC53D92B258}" srcOrd="0" destOrd="0" presId="urn:microsoft.com/office/officeart/2005/8/layout/hProcess7"/>
    <dgm:cxn modelId="{C30E37AA-D046-46E8-9BCF-3C1D2BB5DEB7}" type="presParOf" srcId="{BD43A466-F137-4210-B47D-FD2057D8FD83}" destId="{2CC72837-DEA6-40B3-9E5C-A2D9CA0C0EA2}" srcOrd="1" destOrd="0" presId="urn:microsoft.com/office/officeart/2005/8/layout/hProcess7"/>
    <dgm:cxn modelId="{3A304807-090D-440E-89B1-807625DE3945}" type="presParOf" srcId="{FE054260-60F8-48CF-829C-A9E64CFE0C3D}" destId="{DF499915-C6C9-4915-A724-FFC90BCD8306}" srcOrd="1" destOrd="0" presId="urn:microsoft.com/office/officeart/2005/8/layout/hProcess7"/>
    <dgm:cxn modelId="{79D44FE1-4AF4-409B-8911-E9FBE54678DD}" type="presParOf" srcId="{FE054260-60F8-48CF-829C-A9E64CFE0C3D}" destId="{A929F4FC-23E1-4249-A378-E8A7F32C58AC}" srcOrd="2" destOrd="0" presId="urn:microsoft.com/office/officeart/2005/8/layout/hProcess7"/>
    <dgm:cxn modelId="{58B43301-01A4-423F-AA04-28314B56A251}" type="presParOf" srcId="{A929F4FC-23E1-4249-A378-E8A7F32C58AC}" destId="{0C9AB6E4-E616-4AF3-84FD-7ADEF639BF22}" srcOrd="0" destOrd="0" presId="urn:microsoft.com/office/officeart/2005/8/layout/hProcess7"/>
    <dgm:cxn modelId="{A2F66DE1-4CBC-45F0-B60F-2394A7D25772}" type="presParOf" srcId="{A929F4FC-23E1-4249-A378-E8A7F32C58AC}" destId="{5586618E-DA1D-40D6-82FD-303869634542}" srcOrd="1" destOrd="0" presId="urn:microsoft.com/office/officeart/2005/8/layout/hProcess7"/>
    <dgm:cxn modelId="{824D7C15-8FB9-4DC8-B5D5-3543D1A6F2B0}" type="presParOf" srcId="{A929F4FC-23E1-4249-A378-E8A7F32C58AC}" destId="{088ADDC7-8341-4D8D-A065-591DA9B34871}" srcOrd="2" destOrd="0" presId="urn:microsoft.com/office/officeart/2005/8/layout/hProcess7"/>
    <dgm:cxn modelId="{E205C990-4508-476B-A243-E5108A53BD87}" type="presParOf" srcId="{FE054260-60F8-48CF-829C-A9E64CFE0C3D}" destId="{A4A72229-BFAF-41E2-84FC-64B05C730A2D}" srcOrd="3" destOrd="0" presId="urn:microsoft.com/office/officeart/2005/8/layout/hProcess7"/>
    <dgm:cxn modelId="{7692F6BD-EB97-475A-AFE9-4E18AF07C0F6}" type="presParOf" srcId="{FE054260-60F8-48CF-829C-A9E64CFE0C3D}" destId="{0C52A75D-E64A-4DC8-AA33-EA2F803C1CD1}" srcOrd="4" destOrd="0" presId="urn:microsoft.com/office/officeart/2005/8/layout/hProcess7"/>
    <dgm:cxn modelId="{AC66890D-F25B-4359-BDB7-529FBDB5B74D}" type="presParOf" srcId="{0C52A75D-E64A-4DC8-AA33-EA2F803C1CD1}" destId="{63C81779-F023-4228-A379-56ECD3E9DA3C}" srcOrd="0" destOrd="0" presId="urn:microsoft.com/office/officeart/2005/8/layout/hProcess7"/>
    <dgm:cxn modelId="{6F3501CE-09FA-4F38-AF88-E559CBD4F7C6}" type="presParOf" srcId="{0C52A75D-E64A-4DC8-AA33-EA2F803C1CD1}" destId="{EDE24113-09D4-4037-8A39-9B708A605CB8}" srcOrd="1" destOrd="0" presId="urn:microsoft.com/office/officeart/2005/8/layout/hProcess7"/>
    <dgm:cxn modelId="{3C7EA0F5-74E1-4474-90DA-CC13BA6DC142}" type="presParOf" srcId="{FE054260-60F8-48CF-829C-A9E64CFE0C3D}" destId="{5CC1AFA0-4C34-40F8-B637-78CAFE328CCF}" srcOrd="5" destOrd="0" presId="urn:microsoft.com/office/officeart/2005/8/layout/hProcess7"/>
    <dgm:cxn modelId="{C1B5A86F-B11B-44B6-A603-1F909BE16B05}" type="presParOf" srcId="{FE054260-60F8-48CF-829C-A9E64CFE0C3D}" destId="{75684CBC-BB36-4BC7-8596-810C10F11572}" srcOrd="6" destOrd="0" presId="urn:microsoft.com/office/officeart/2005/8/layout/hProcess7"/>
    <dgm:cxn modelId="{91F91B3C-F257-41D5-B370-63B86063EA5D}" type="presParOf" srcId="{75684CBC-BB36-4BC7-8596-810C10F11572}" destId="{D16958BD-9947-4082-B82D-43B4C98D292F}" srcOrd="0" destOrd="0" presId="urn:microsoft.com/office/officeart/2005/8/layout/hProcess7"/>
    <dgm:cxn modelId="{EFE58876-D1B1-4770-ABD8-53A0250CD7E4}" type="presParOf" srcId="{75684CBC-BB36-4BC7-8596-810C10F11572}" destId="{80BD68F1-8DCA-48C5-82D9-05EED7763A5C}" srcOrd="1" destOrd="0" presId="urn:microsoft.com/office/officeart/2005/8/layout/hProcess7"/>
    <dgm:cxn modelId="{44112916-8947-4E5F-BCE8-1DA65D230BE2}" type="presParOf" srcId="{75684CBC-BB36-4BC7-8596-810C10F11572}" destId="{D37C32B1-4CA2-4654-A4B4-A1B386A800B3}" srcOrd="2" destOrd="0" presId="urn:microsoft.com/office/officeart/2005/8/layout/hProcess7"/>
    <dgm:cxn modelId="{EBBD8F11-26B5-4242-9EF1-658F417B7278}" type="presParOf" srcId="{FE054260-60F8-48CF-829C-A9E64CFE0C3D}" destId="{16C07F3F-DF0B-4808-BB75-6B7560D83496}" srcOrd="7" destOrd="0" presId="urn:microsoft.com/office/officeart/2005/8/layout/hProcess7"/>
    <dgm:cxn modelId="{CF53ADDB-5055-4547-B34A-2E0223F579DB}" type="presParOf" srcId="{FE054260-60F8-48CF-829C-A9E64CFE0C3D}" destId="{77CB2C47-0DC4-436C-ABFB-5375B1652FCE}" srcOrd="8" destOrd="0" presId="urn:microsoft.com/office/officeart/2005/8/layout/hProcess7"/>
    <dgm:cxn modelId="{17C6057C-671B-47D1-AEE0-3B2F4662BA49}" type="presParOf" srcId="{77CB2C47-0DC4-436C-ABFB-5375B1652FCE}" destId="{548D7C52-6EBA-450C-9CCA-945083BE3A81}" srcOrd="0" destOrd="0" presId="urn:microsoft.com/office/officeart/2005/8/layout/hProcess7"/>
    <dgm:cxn modelId="{A3D27674-B05A-4075-95A0-5A2B53C6398A}" type="presParOf" srcId="{77CB2C47-0DC4-436C-ABFB-5375B1652FCE}" destId="{256385D4-6051-4C8C-93BA-0145CBCEC231}" srcOrd="1" destOrd="0" presId="urn:microsoft.com/office/officeart/2005/8/layout/hProcess7"/>
    <dgm:cxn modelId="{83106794-059E-4E85-A3EE-8A5607821B46}" type="presParOf" srcId="{FE054260-60F8-48CF-829C-A9E64CFE0C3D}" destId="{B209310B-F78B-46EF-AF7B-89153232C6FB}" srcOrd="9" destOrd="0" presId="urn:microsoft.com/office/officeart/2005/8/layout/hProcess7"/>
    <dgm:cxn modelId="{F6162678-EEFC-49A5-82E9-ADF0BDDE1B28}" type="presParOf" srcId="{FE054260-60F8-48CF-829C-A9E64CFE0C3D}" destId="{BB90176D-40DC-483C-B17E-4E0087BB07A4}" srcOrd="10" destOrd="0" presId="urn:microsoft.com/office/officeart/2005/8/layout/hProcess7"/>
    <dgm:cxn modelId="{BCF88F29-F142-4635-AB54-127FE868F328}" type="presParOf" srcId="{BB90176D-40DC-483C-B17E-4E0087BB07A4}" destId="{3EC2EF29-915D-4E68-9BC2-CBFF8BA4525F}" srcOrd="0" destOrd="0" presId="urn:microsoft.com/office/officeart/2005/8/layout/hProcess7"/>
    <dgm:cxn modelId="{E20AD606-3B44-4BE7-84FF-30DC7BD2394F}" type="presParOf" srcId="{BB90176D-40DC-483C-B17E-4E0087BB07A4}" destId="{E5A58648-57FD-49A7-AA79-5EA292CE0544}" srcOrd="1" destOrd="0" presId="urn:microsoft.com/office/officeart/2005/8/layout/hProcess7"/>
    <dgm:cxn modelId="{536E1496-6F1A-4A46-AA9D-C8AF40B47270}" type="presParOf" srcId="{BB90176D-40DC-483C-B17E-4E0087BB07A4}" destId="{411917FC-47F4-4BE0-BBF1-D21D7384215B}" srcOrd="2" destOrd="0" presId="urn:microsoft.com/office/officeart/2005/8/layout/hProcess7"/>
    <dgm:cxn modelId="{CD49AFF5-E213-4EAD-A367-BFE21335BD3A}" type="presParOf" srcId="{FE054260-60F8-48CF-829C-A9E64CFE0C3D}" destId="{590B9828-BFD2-4BCC-AAA9-236E74F16115}" srcOrd="11" destOrd="0" presId="urn:microsoft.com/office/officeart/2005/8/layout/hProcess7"/>
    <dgm:cxn modelId="{2FE49087-8042-482A-9D7B-B2877BB71BE2}" type="presParOf" srcId="{FE054260-60F8-48CF-829C-A9E64CFE0C3D}" destId="{CD1EA454-4F5E-4CFA-AB96-1B40DB219710}" srcOrd="12" destOrd="0" presId="urn:microsoft.com/office/officeart/2005/8/layout/hProcess7"/>
    <dgm:cxn modelId="{C71BDE72-7C17-4C2C-B4DE-3E96B15A301A}" type="presParOf" srcId="{CD1EA454-4F5E-4CFA-AB96-1B40DB219710}" destId="{340D6ACB-2B93-4598-92CC-80AB99C7DD37}" srcOrd="0" destOrd="0" presId="urn:microsoft.com/office/officeart/2005/8/layout/hProcess7"/>
    <dgm:cxn modelId="{5BC12E55-C6CE-45C2-BDA5-ABF882172312}"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A18AB75B-8CE1-4756-844B-60650EA50AD2}" type="presOf" srcId="{4045FA89-8873-49AC-8390-D00B487B03D0}" destId="{F0473E36-411A-4B0F-BD54-1E383A1BC4C5}" srcOrd="1" destOrd="0" presId="urn:microsoft.com/office/officeart/2005/8/layout/hProcess7"/>
    <dgm:cxn modelId="{5A9071A7-2D1F-4FA1-BC68-20B6C632F6EA}" type="presOf" srcId="{C6FB269F-D669-4A01-95FB-06ADDA2CD131}" destId="{EDE24113-09D4-4037-8A39-9B708A605CB8}" srcOrd="1" destOrd="0" presId="urn:microsoft.com/office/officeart/2005/8/layout/hProcess7"/>
    <dgm:cxn modelId="{A1F39AED-B68E-4FB9-AF1A-B292D90E154F}" type="presOf" srcId="{2365DA4B-BE0F-4615-A10C-98A9C7C8F751}" destId="{256385D4-6051-4C8C-93BA-0145CBCEC231}" srcOrd="1" destOrd="0" presId="urn:microsoft.com/office/officeart/2005/8/layout/hProcess7"/>
    <dgm:cxn modelId="{0EABF5D5-FD6F-4372-93AC-A370DF2BBA01}" type="presOf" srcId="{920BE771-F0F5-4E5E-B2AE-4CAF0ACAFC71}" destId="{D5A48F99-A893-4A10-9089-4BC53D92B258}" srcOrd="0" destOrd="0" presId="urn:microsoft.com/office/officeart/2005/8/layout/hProcess7"/>
    <dgm:cxn modelId="{92A300B3-1107-4768-8DD1-E1D672795126}" type="presOf" srcId="{AFE9000C-9FC4-4C98-B766-966E67926061}" destId="{FE054260-60F8-48CF-829C-A9E64CFE0C3D}" srcOrd="0"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9842F425-2ACC-4211-BB4C-5B2583CCC2E5}" type="presOf" srcId="{2365DA4B-BE0F-4615-A10C-98A9C7C8F751}" destId="{548D7C52-6EBA-450C-9CCA-945083BE3A81}" srcOrd="0"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C52B383A-B844-4252-9AD3-C6BB70F71C7D}" type="presOf" srcId="{C6FB269F-D669-4A01-95FB-06ADDA2CD131}" destId="{63C81779-F023-4228-A379-56ECD3E9DA3C}" srcOrd="0" destOrd="0" presId="urn:microsoft.com/office/officeart/2005/8/layout/hProcess7"/>
    <dgm:cxn modelId="{B09466F8-B61C-4154-AADD-79564331FBAC}" type="presOf" srcId="{4045FA89-8873-49AC-8390-D00B487B03D0}" destId="{340D6ACB-2B93-4598-92CC-80AB99C7DD37}" srcOrd="0"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55FB10A9-166C-402C-8288-1A9091ACCFD2}" type="presOf" srcId="{920BE771-F0F5-4E5E-B2AE-4CAF0ACAFC71}" destId="{2CC72837-DEA6-40B3-9E5C-A2D9CA0C0EA2}"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9C7EC0D6-D661-42FD-A359-07CB15FB91B3}" type="presParOf" srcId="{FE054260-60F8-48CF-829C-A9E64CFE0C3D}" destId="{BD43A466-F137-4210-B47D-FD2057D8FD83}" srcOrd="0" destOrd="0" presId="urn:microsoft.com/office/officeart/2005/8/layout/hProcess7"/>
    <dgm:cxn modelId="{3C559DD7-1E19-4047-A592-973A162E31C3}" type="presParOf" srcId="{BD43A466-F137-4210-B47D-FD2057D8FD83}" destId="{D5A48F99-A893-4A10-9089-4BC53D92B258}" srcOrd="0" destOrd="0" presId="urn:microsoft.com/office/officeart/2005/8/layout/hProcess7"/>
    <dgm:cxn modelId="{3EA46D2A-BBD9-483C-A654-D029BD15D020}" type="presParOf" srcId="{BD43A466-F137-4210-B47D-FD2057D8FD83}" destId="{2CC72837-DEA6-40B3-9E5C-A2D9CA0C0EA2}" srcOrd="1" destOrd="0" presId="urn:microsoft.com/office/officeart/2005/8/layout/hProcess7"/>
    <dgm:cxn modelId="{1FD9D080-D247-49D5-BFD2-C84018D1D3B9}" type="presParOf" srcId="{FE054260-60F8-48CF-829C-A9E64CFE0C3D}" destId="{DF499915-C6C9-4915-A724-FFC90BCD8306}" srcOrd="1" destOrd="0" presId="urn:microsoft.com/office/officeart/2005/8/layout/hProcess7"/>
    <dgm:cxn modelId="{45B05D55-4F92-4BE5-89BC-758B985DA323}" type="presParOf" srcId="{FE054260-60F8-48CF-829C-A9E64CFE0C3D}" destId="{A929F4FC-23E1-4249-A378-E8A7F32C58AC}" srcOrd="2" destOrd="0" presId="urn:microsoft.com/office/officeart/2005/8/layout/hProcess7"/>
    <dgm:cxn modelId="{7743EE6C-D18F-41ED-B538-9FCA30FCB09D}" type="presParOf" srcId="{A929F4FC-23E1-4249-A378-E8A7F32C58AC}" destId="{0C9AB6E4-E616-4AF3-84FD-7ADEF639BF22}" srcOrd="0" destOrd="0" presId="urn:microsoft.com/office/officeart/2005/8/layout/hProcess7"/>
    <dgm:cxn modelId="{1C250510-D2BF-4A6B-BB6A-BA800F2FF334}" type="presParOf" srcId="{A929F4FC-23E1-4249-A378-E8A7F32C58AC}" destId="{5586618E-DA1D-40D6-82FD-303869634542}" srcOrd="1" destOrd="0" presId="urn:microsoft.com/office/officeart/2005/8/layout/hProcess7"/>
    <dgm:cxn modelId="{5B112111-A730-4909-8CB5-AC219653EA57}" type="presParOf" srcId="{A929F4FC-23E1-4249-A378-E8A7F32C58AC}" destId="{088ADDC7-8341-4D8D-A065-591DA9B34871}" srcOrd="2" destOrd="0" presId="urn:microsoft.com/office/officeart/2005/8/layout/hProcess7"/>
    <dgm:cxn modelId="{450A6785-FE18-4AFE-AFF0-D9CB9B8FF712}" type="presParOf" srcId="{FE054260-60F8-48CF-829C-A9E64CFE0C3D}" destId="{A4A72229-BFAF-41E2-84FC-64B05C730A2D}" srcOrd="3" destOrd="0" presId="urn:microsoft.com/office/officeart/2005/8/layout/hProcess7"/>
    <dgm:cxn modelId="{8B6D5397-3D57-43A1-8FFA-B3A4EBFE26FE}" type="presParOf" srcId="{FE054260-60F8-48CF-829C-A9E64CFE0C3D}" destId="{0C52A75D-E64A-4DC8-AA33-EA2F803C1CD1}" srcOrd="4" destOrd="0" presId="urn:microsoft.com/office/officeart/2005/8/layout/hProcess7"/>
    <dgm:cxn modelId="{78A4DDE2-880D-480A-AF30-A3B1B96D1C5E}" type="presParOf" srcId="{0C52A75D-E64A-4DC8-AA33-EA2F803C1CD1}" destId="{63C81779-F023-4228-A379-56ECD3E9DA3C}" srcOrd="0" destOrd="0" presId="urn:microsoft.com/office/officeart/2005/8/layout/hProcess7"/>
    <dgm:cxn modelId="{1C259D27-8851-4D88-BA5D-843F60A8651E}" type="presParOf" srcId="{0C52A75D-E64A-4DC8-AA33-EA2F803C1CD1}" destId="{EDE24113-09D4-4037-8A39-9B708A605CB8}" srcOrd="1" destOrd="0" presId="urn:microsoft.com/office/officeart/2005/8/layout/hProcess7"/>
    <dgm:cxn modelId="{14B257FE-AD52-4895-AA1B-337F652AB874}" type="presParOf" srcId="{FE054260-60F8-48CF-829C-A9E64CFE0C3D}" destId="{5CC1AFA0-4C34-40F8-B637-78CAFE328CCF}" srcOrd="5" destOrd="0" presId="urn:microsoft.com/office/officeart/2005/8/layout/hProcess7"/>
    <dgm:cxn modelId="{E7CB292E-3AD1-4FF4-95D3-48A296C7F354}" type="presParOf" srcId="{FE054260-60F8-48CF-829C-A9E64CFE0C3D}" destId="{75684CBC-BB36-4BC7-8596-810C10F11572}" srcOrd="6" destOrd="0" presId="urn:microsoft.com/office/officeart/2005/8/layout/hProcess7"/>
    <dgm:cxn modelId="{D5A273AF-AEE8-4C82-8074-78C044091311}" type="presParOf" srcId="{75684CBC-BB36-4BC7-8596-810C10F11572}" destId="{D16958BD-9947-4082-B82D-43B4C98D292F}" srcOrd="0" destOrd="0" presId="urn:microsoft.com/office/officeart/2005/8/layout/hProcess7"/>
    <dgm:cxn modelId="{7DB34F27-6254-4505-B577-E90FACC256B0}" type="presParOf" srcId="{75684CBC-BB36-4BC7-8596-810C10F11572}" destId="{80BD68F1-8DCA-48C5-82D9-05EED7763A5C}" srcOrd="1" destOrd="0" presId="urn:microsoft.com/office/officeart/2005/8/layout/hProcess7"/>
    <dgm:cxn modelId="{3D0DE727-9EBA-486B-A2E0-6CEC2EAA7FF5}" type="presParOf" srcId="{75684CBC-BB36-4BC7-8596-810C10F11572}" destId="{D37C32B1-4CA2-4654-A4B4-A1B386A800B3}" srcOrd="2" destOrd="0" presId="urn:microsoft.com/office/officeart/2005/8/layout/hProcess7"/>
    <dgm:cxn modelId="{CA2EA684-F851-4AE7-A47E-9839232C59DE}" type="presParOf" srcId="{FE054260-60F8-48CF-829C-A9E64CFE0C3D}" destId="{16C07F3F-DF0B-4808-BB75-6B7560D83496}" srcOrd="7" destOrd="0" presId="urn:microsoft.com/office/officeart/2005/8/layout/hProcess7"/>
    <dgm:cxn modelId="{3E51446A-9BAA-4085-8930-C2ABE40F6FE9}" type="presParOf" srcId="{FE054260-60F8-48CF-829C-A9E64CFE0C3D}" destId="{77CB2C47-0DC4-436C-ABFB-5375B1652FCE}" srcOrd="8" destOrd="0" presId="urn:microsoft.com/office/officeart/2005/8/layout/hProcess7"/>
    <dgm:cxn modelId="{5176A357-F09F-465D-9B99-3479DD0D812E}" type="presParOf" srcId="{77CB2C47-0DC4-436C-ABFB-5375B1652FCE}" destId="{548D7C52-6EBA-450C-9CCA-945083BE3A81}" srcOrd="0" destOrd="0" presId="urn:microsoft.com/office/officeart/2005/8/layout/hProcess7"/>
    <dgm:cxn modelId="{D649E64A-AC6D-4017-95F6-0ED59DCB39A5}" type="presParOf" srcId="{77CB2C47-0DC4-436C-ABFB-5375B1652FCE}" destId="{256385D4-6051-4C8C-93BA-0145CBCEC231}" srcOrd="1" destOrd="0" presId="urn:microsoft.com/office/officeart/2005/8/layout/hProcess7"/>
    <dgm:cxn modelId="{89E550F0-8D4C-40ED-B0B4-3B02A44D9BC4}" type="presParOf" srcId="{FE054260-60F8-48CF-829C-A9E64CFE0C3D}" destId="{B209310B-F78B-46EF-AF7B-89153232C6FB}" srcOrd="9" destOrd="0" presId="urn:microsoft.com/office/officeart/2005/8/layout/hProcess7"/>
    <dgm:cxn modelId="{8BE64BFF-49FD-408E-9786-E97A2796E829}" type="presParOf" srcId="{FE054260-60F8-48CF-829C-A9E64CFE0C3D}" destId="{BB90176D-40DC-483C-B17E-4E0087BB07A4}" srcOrd="10" destOrd="0" presId="urn:microsoft.com/office/officeart/2005/8/layout/hProcess7"/>
    <dgm:cxn modelId="{FE1AE7C1-12DB-4549-9777-8F0F66049139}" type="presParOf" srcId="{BB90176D-40DC-483C-B17E-4E0087BB07A4}" destId="{3EC2EF29-915D-4E68-9BC2-CBFF8BA4525F}" srcOrd="0" destOrd="0" presId="urn:microsoft.com/office/officeart/2005/8/layout/hProcess7"/>
    <dgm:cxn modelId="{38D5FF6E-9B38-4EEE-B04D-E7C0FCA3B1D7}" type="presParOf" srcId="{BB90176D-40DC-483C-B17E-4E0087BB07A4}" destId="{E5A58648-57FD-49A7-AA79-5EA292CE0544}" srcOrd="1" destOrd="0" presId="urn:microsoft.com/office/officeart/2005/8/layout/hProcess7"/>
    <dgm:cxn modelId="{8DA1CFD5-D84C-453D-80BD-0BB165E6F97A}" type="presParOf" srcId="{BB90176D-40DC-483C-B17E-4E0087BB07A4}" destId="{411917FC-47F4-4BE0-BBF1-D21D7384215B}" srcOrd="2" destOrd="0" presId="urn:microsoft.com/office/officeart/2005/8/layout/hProcess7"/>
    <dgm:cxn modelId="{682567AF-57F2-47ED-82E8-216FD7B8BF9B}" type="presParOf" srcId="{FE054260-60F8-48CF-829C-A9E64CFE0C3D}" destId="{590B9828-BFD2-4BCC-AAA9-236E74F16115}" srcOrd="11" destOrd="0" presId="urn:microsoft.com/office/officeart/2005/8/layout/hProcess7"/>
    <dgm:cxn modelId="{2B142FBC-A596-4D58-9D0A-3733600CE98A}" type="presParOf" srcId="{FE054260-60F8-48CF-829C-A9E64CFE0C3D}" destId="{CD1EA454-4F5E-4CFA-AB96-1B40DB219710}" srcOrd="12" destOrd="0" presId="urn:microsoft.com/office/officeart/2005/8/layout/hProcess7"/>
    <dgm:cxn modelId="{66C6F79C-D971-45AD-9D75-733091C9D416}" type="presParOf" srcId="{CD1EA454-4F5E-4CFA-AB96-1B40DB219710}" destId="{340D6ACB-2B93-4598-92CC-80AB99C7DD37}" srcOrd="0" destOrd="0" presId="urn:microsoft.com/office/officeart/2005/8/layout/hProcess7"/>
    <dgm:cxn modelId="{AD6F9A18-091C-428E-9E71-DCE590AFF8EA}"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397AD6D4-C4F1-485E-8643-2C1C7BCE46D3}" type="presOf" srcId="{C6FB269F-D669-4A01-95FB-06ADDA2CD131}" destId="{EDE24113-09D4-4037-8A39-9B708A605CB8}" srcOrd="1" destOrd="0" presId="urn:microsoft.com/office/officeart/2005/8/layout/hProcess7"/>
    <dgm:cxn modelId="{3772740B-2097-438F-B22F-A13ACA810ADD}" type="presOf" srcId="{4045FA89-8873-49AC-8390-D00B487B03D0}" destId="{F0473E36-411A-4B0F-BD54-1E383A1BC4C5}" srcOrd="1"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572FC62C-0EF8-40F6-8EAC-A409708671F4}" type="presOf" srcId="{2365DA4B-BE0F-4615-A10C-98A9C7C8F751}" destId="{256385D4-6051-4C8C-93BA-0145CBCEC231}" srcOrd="1" destOrd="0" presId="urn:microsoft.com/office/officeart/2005/8/layout/hProcess7"/>
    <dgm:cxn modelId="{B28E37D7-D5F3-41F4-B484-B9C916EE07A1}" type="presOf" srcId="{2365DA4B-BE0F-4615-A10C-98A9C7C8F751}" destId="{548D7C52-6EBA-450C-9CCA-945083BE3A81}" srcOrd="0" destOrd="0" presId="urn:microsoft.com/office/officeart/2005/8/layout/hProcess7"/>
    <dgm:cxn modelId="{4802C2F7-EEE2-45F8-AD54-B55FC920EE65}" type="presOf" srcId="{C6FB269F-D669-4A01-95FB-06ADDA2CD131}" destId="{63C81779-F023-4228-A379-56ECD3E9DA3C}" srcOrd="0" destOrd="0" presId="urn:microsoft.com/office/officeart/2005/8/layout/hProcess7"/>
    <dgm:cxn modelId="{7B33D68F-39C9-4DC4-8314-42C73BD8A528}" type="presOf" srcId="{920BE771-F0F5-4E5E-B2AE-4CAF0ACAFC71}" destId="{2CC72837-DEA6-40B3-9E5C-A2D9CA0C0EA2}" srcOrd="1"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004D94DC-ACCA-4E13-85CA-43A11C2ECE27}" type="presOf" srcId="{4045FA89-8873-49AC-8390-D00B487B03D0}" destId="{340D6ACB-2B93-4598-92CC-80AB99C7DD37}" srcOrd="0"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482DEB14-928F-4E30-9B1C-D068641797D1}" type="presOf" srcId="{AFE9000C-9FC4-4C98-B766-966E67926061}" destId="{FE054260-60F8-48CF-829C-A9E64CFE0C3D}" srcOrd="0"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28ADA94D-7010-48C8-9C55-9325B1E75F61}" type="presOf" srcId="{920BE771-F0F5-4E5E-B2AE-4CAF0ACAFC71}" destId="{D5A48F99-A893-4A10-9089-4BC53D92B258}" srcOrd="0" destOrd="0" presId="urn:microsoft.com/office/officeart/2005/8/layout/hProcess7"/>
    <dgm:cxn modelId="{54FF1BED-E430-4AFC-AEC2-C0FFC4A6B7CB}" type="presParOf" srcId="{FE054260-60F8-48CF-829C-A9E64CFE0C3D}" destId="{BD43A466-F137-4210-B47D-FD2057D8FD83}" srcOrd="0" destOrd="0" presId="urn:microsoft.com/office/officeart/2005/8/layout/hProcess7"/>
    <dgm:cxn modelId="{AC031C5F-404A-46B5-AC49-8EE2CABADB2A}" type="presParOf" srcId="{BD43A466-F137-4210-B47D-FD2057D8FD83}" destId="{D5A48F99-A893-4A10-9089-4BC53D92B258}" srcOrd="0" destOrd="0" presId="urn:microsoft.com/office/officeart/2005/8/layout/hProcess7"/>
    <dgm:cxn modelId="{1D981E61-E29C-4349-A48C-DCA91E8A25A5}" type="presParOf" srcId="{BD43A466-F137-4210-B47D-FD2057D8FD83}" destId="{2CC72837-DEA6-40B3-9E5C-A2D9CA0C0EA2}" srcOrd="1" destOrd="0" presId="urn:microsoft.com/office/officeart/2005/8/layout/hProcess7"/>
    <dgm:cxn modelId="{8F09DBDF-6EA7-4F4A-A5FB-475FE51172D9}" type="presParOf" srcId="{FE054260-60F8-48CF-829C-A9E64CFE0C3D}" destId="{DF499915-C6C9-4915-A724-FFC90BCD8306}" srcOrd="1" destOrd="0" presId="urn:microsoft.com/office/officeart/2005/8/layout/hProcess7"/>
    <dgm:cxn modelId="{CF2EA7AA-322C-4C40-A5EF-F36A0BD6BB42}" type="presParOf" srcId="{FE054260-60F8-48CF-829C-A9E64CFE0C3D}" destId="{A929F4FC-23E1-4249-A378-E8A7F32C58AC}" srcOrd="2" destOrd="0" presId="urn:microsoft.com/office/officeart/2005/8/layout/hProcess7"/>
    <dgm:cxn modelId="{AAB48513-D58B-4ACD-8F05-1254F457AC74}" type="presParOf" srcId="{A929F4FC-23E1-4249-A378-E8A7F32C58AC}" destId="{0C9AB6E4-E616-4AF3-84FD-7ADEF639BF22}" srcOrd="0" destOrd="0" presId="urn:microsoft.com/office/officeart/2005/8/layout/hProcess7"/>
    <dgm:cxn modelId="{2846A0F8-833F-4741-8618-8A62F0348613}" type="presParOf" srcId="{A929F4FC-23E1-4249-A378-E8A7F32C58AC}" destId="{5586618E-DA1D-40D6-82FD-303869634542}" srcOrd="1" destOrd="0" presId="urn:microsoft.com/office/officeart/2005/8/layout/hProcess7"/>
    <dgm:cxn modelId="{07E3DBFF-EF70-43AD-B6DA-D40596D13186}" type="presParOf" srcId="{A929F4FC-23E1-4249-A378-E8A7F32C58AC}" destId="{088ADDC7-8341-4D8D-A065-591DA9B34871}" srcOrd="2" destOrd="0" presId="urn:microsoft.com/office/officeart/2005/8/layout/hProcess7"/>
    <dgm:cxn modelId="{4A310002-6007-4809-A339-117A8BFDD5CD}" type="presParOf" srcId="{FE054260-60F8-48CF-829C-A9E64CFE0C3D}" destId="{A4A72229-BFAF-41E2-84FC-64B05C730A2D}" srcOrd="3" destOrd="0" presId="urn:microsoft.com/office/officeart/2005/8/layout/hProcess7"/>
    <dgm:cxn modelId="{30067154-BC36-43FD-A1F4-B1CD62531C95}" type="presParOf" srcId="{FE054260-60F8-48CF-829C-A9E64CFE0C3D}" destId="{0C52A75D-E64A-4DC8-AA33-EA2F803C1CD1}" srcOrd="4" destOrd="0" presId="urn:microsoft.com/office/officeart/2005/8/layout/hProcess7"/>
    <dgm:cxn modelId="{3BC472CC-831B-4C3B-8674-8DEEFF6C6B21}" type="presParOf" srcId="{0C52A75D-E64A-4DC8-AA33-EA2F803C1CD1}" destId="{63C81779-F023-4228-A379-56ECD3E9DA3C}" srcOrd="0" destOrd="0" presId="urn:microsoft.com/office/officeart/2005/8/layout/hProcess7"/>
    <dgm:cxn modelId="{34BC1377-0F6A-4CA3-86D1-9E3191EC78B8}" type="presParOf" srcId="{0C52A75D-E64A-4DC8-AA33-EA2F803C1CD1}" destId="{EDE24113-09D4-4037-8A39-9B708A605CB8}" srcOrd="1" destOrd="0" presId="urn:microsoft.com/office/officeart/2005/8/layout/hProcess7"/>
    <dgm:cxn modelId="{6D0DB6CE-9A4F-40C7-A879-53AD2AE86B30}" type="presParOf" srcId="{FE054260-60F8-48CF-829C-A9E64CFE0C3D}" destId="{5CC1AFA0-4C34-40F8-B637-78CAFE328CCF}" srcOrd="5" destOrd="0" presId="urn:microsoft.com/office/officeart/2005/8/layout/hProcess7"/>
    <dgm:cxn modelId="{5DACEAC6-0C27-4E41-9BB4-FEAFEC0F46A0}" type="presParOf" srcId="{FE054260-60F8-48CF-829C-A9E64CFE0C3D}" destId="{75684CBC-BB36-4BC7-8596-810C10F11572}" srcOrd="6" destOrd="0" presId="urn:microsoft.com/office/officeart/2005/8/layout/hProcess7"/>
    <dgm:cxn modelId="{E46244C5-D2D2-45A3-A731-49F2DA7E034E}" type="presParOf" srcId="{75684CBC-BB36-4BC7-8596-810C10F11572}" destId="{D16958BD-9947-4082-B82D-43B4C98D292F}" srcOrd="0" destOrd="0" presId="urn:microsoft.com/office/officeart/2005/8/layout/hProcess7"/>
    <dgm:cxn modelId="{537503D0-8E3A-4C4D-BCFC-6E1F8E0EC542}" type="presParOf" srcId="{75684CBC-BB36-4BC7-8596-810C10F11572}" destId="{80BD68F1-8DCA-48C5-82D9-05EED7763A5C}" srcOrd="1" destOrd="0" presId="urn:microsoft.com/office/officeart/2005/8/layout/hProcess7"/>
    <dgm:cxn modelId="{D8CBED70-2182-449A-8F75-F53F1E3A4373}" type="presParOf" srcId="{75684CBC-BB36-4BC7-8596-810C10F11572}" destId="{D37C32B1-4CA2-4654-A4B4-A1B386A800B3}" srcOrd="2" destOrd="0" presId="urn:microsoft.com/office/officeart/2005/8/layout/hProcess7"/>
    <dgm:cxn modelId="{8EA057AC-F88F-46EA-96F4-0140C5BF27EE}" type="presParOf" srcId="{FE054260-60F8-48CF-829C-A9E64CFE0C3D}" destId="{16C07F3F-DF0B-4808-BB75-6B7560D83496}" srcOrd="7" destOrd="0" presId="urn:microsoft.com/office/officeart/2005/8/layout/hProcess7"/>
    <dgm:cxn modelId="{BF7CF057-FAD5-49AE-AF0C-090E2B459452}" type="presParOf" srcId="{FE054260-60F8-48CF-829C-A9E64CFE0C3D}" destId="{77CB2C47-0DC4-436C-ABFB-5375B1652FCE}" srcOrd="8" destOrd="0" presId="urn:microsoft.com/office/officeart/2005/8/layout/hProcess7"/>
    <dgm:cxn modelId="{BEC2FD1A-BD6B-40AB-8E6A-7038932E4934}" type="presParOf" srcId="{77CB2C47-0DC4-436C-ABFB-5375B1652FCE}" destId="{548D7C52-6EBA-450C-9CCA-945083BE3A81}" srcOrd="0" destOrd="0" presId="urn:microsoft.com/office/officeart/2005/8/layout/hProcess7"/>
    <dgm:cxn modelId="{727C2304-6D6E-4B74-A31C-AD262DB061D4}" type="presParOf" srcId="{77CB2C47-0DC4-436C-ABFB-5375B1652FCE}" destId="{256385D4-6051-4C8C-93BA-0145CBCEC231}" srcOrd="1" destOrd="0" presId="urn:microsoft.com/office/officeart/2005/8/layout/hProcess7"/>
    <dgm:cxn modelId="{F3A911AB-66CD-4A9D-8446-51183D8B89B4}" type="presParOf" srcId="{FE054260-60F8-48CF-829C-A9E64CFE0C3D}" destId="{B209310B-F78B-46EF-AF7B-89153232C6FB}" srcOrd="9" destOrd="0" presId="urn:microsoft.com/office/officeart/2005/8/layout/hProcess7"/>
    <dgm:cxn modelId="{05C39047-1450-4FB7-8755-BEE0AF07AAEC}" type="presParOf" srcId="{FE054260-60F8-48CF-829C-A9E64CFE0C3D}" destId="{BB90176D-40DC-483C-B17E-4E0087BB07A4}" srcOrd="10" destOrd="0" presId="urn:microsoft.com/office/officeart/2005/8/layout/hProcess7"/>
    <dgm:cxn modelId="{7B975418-2C26-4E30-AB91-30626D054538}" type="presParOf" srcId="{BB90176D-40DC-483C-B17E-4E0087BB07A4}" destId="{3EC2EF29-915D-4E68-9BC2-CBFF8BA4525F}" srcOrd="0" destOrd="0" presId="urn:microsoft.com/office/officeart/2005/8/layout/hProcess7"/>
    <dgm:cxn modelId="{717BFEF4-7786-499C-A0C2-EDB3EF757A05}" type="presParOf" srcId="{BB90176D-40DC-483C-B17E-4E0087BB07A4}" destId="{E5A58648-57FD-49A7-AA79-5EA292CE0544}" srcOrd="1" destOrd="0" presId="urn:microsoft.com/office/officeart/2005/8/layout/hProcess7"/>
    <dgm:cxn modelId="{9424F4E5-6A5A-4D58-B649-961FF18BCC71}" type="presParOf" srcId="{BB90176D-40DC-483C-B17E-4E0087BB07A4}" destId="{411917FC-47F4-4BE0-BBF1-D21D7384215B}" srcOrd="2" destOrd="0" presId="urn:microsoft.com/office/officeart/2005/8/layout/hProcess7"/>
    <dgm:cxn modelId="{BE1A5181-77AF-4E57-AB59-F15D940DF8A7}" type="presParOf" srcId="{FE054260-60F8-48CF-829C-A9E64CFE0C3D}" destId="{590B9828-BFD2-4BCC-AAA9-236E74F16115}" srcOrd="11" destOrd="0" presId="urn:microsoft.com/office/officeart/2005/8/layout/hProcess7"/>
    <dgm:cxn modelId="{7F56C6BD-DD3C-44E9-8D80-55EF154FA470}" type="presParOf" srcId="{FE054260-60F8-48CF-829C-A9E64CFE0C3D}" destId="{CD1EA454-4F5E-4CFA-AB96-1B40DB219710}" srcOrd="12" destOrd="0" presId="urn:microsoft.com/office/officeart/2005/8/layout/hProcess7"/>
    <dgm:cxn modelId="{923A33AF-914A-4749-9623-D1FB5CF3F030}" type="presParOf" srcId="{CD1EA454-4F5E-4CFA-AB96-1B40DB219710}" destId="{340D6ACB-2B93-4598-92CC-80AB99C7DD37}" srcOrd="0" destOrd="0" presId="urn:microsoft.com/office/officeart/2005/8/layout/hProcess7"/>
    <dgm:cxn modelId="{38B6FB54-E211-4292-B900-641A025606B7}"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420F216C-8D63-43D4-B473-22CACFB4ABFC}" type="presOf" srcId="{C6FB269F-D669-4A01-95FB-06ADDA2CD131}" destId="{EDE24113-09D4-4037-8A39-9B708A605CB8}" srcOrd="1"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52304E3C-7900-4303-BF32-8FE32E81E687}" type="presOf" srcId="{C6FB269F-D669-4A01-95FB-06ADDA2CD131}" destId="{63C81779-F023-4228-A379-56ECD3E9DA3C}" srcOrd="0" destOrd="0" presId="urn:microsoft.com/office/officeart/2005/8/layout/hProcess7"/>
    <dgm:cxn modelId="{3F3DC770-DDDC-45DB-97D9-BB2304CFD201}" type="presOf" srcId="{920BE771-F0F5-4E5E-B2AE-4CAF0ACAFC71}" destId="{D5A48F99-A893-4A10-9089-4BC53D92B258}" srcOrd="0" destOrd="0" presId="urn:microsoft.com/office/officeart/2005/8/layout/hProcess7"/>
    <dgm:cxn modelId="{540EEF1A-434C-4947-9FA5-908EF5E97A94}" type="presOf" srcId="{2365DA4B-BE0F-4615-A10C-98A9C7C8F751}" destId="{548D7C52-6EBA-450C-9CCA-945083BE3A81}" srcOrd="0"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BF4A8765-FF46-43E2-A7E1-8EEFFC865238}" type="presOf" srcId="{4045FA89-8873-49AC-8390-D00B487B03D0}" destId="{340D6ACB-2B93-4598-92CC-80AB99C7DD37}" srcOrd="0"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84BC05CC-67D8-42AC-B1BD-EE04385B6A71}" type="presOf" srcId="{2365DA4B-BE0F-4615-A10C-98A9C7C8F751}" destId="{256385D4-6051-4C8C-93BA-0145CBCEC231}" srcOrd="1" destOrd="0" presId="urn:microsoft.com/office/officeart/2005/8/layout/hProcess7"/>
    <dgm:cxn modelId="{E21675A7-BB8C-4B67-B19A-BE56B35AC5D7}" type="presOf" srcId="{AFE9000C-9FC4-4C98-B766-966E67926061}" destId="{FE054260-60F8-48CF-829C-A9E64CFE0C3D}" srcOrd="0" destOrd="0" presId="urn:microsoft.com/office/officeart/2005/8/layout/hProcess7"/>
    <dgm:cxn modelId="{E8E62246-1369-4D85-B5BE-6C8B18FF4978}" type="presOf" srcId="{920BE771-F0F5-4E5E-B2AE-4CAF0ACAFC71}" destId="{2CC72837-DEA6-40B3-9E5C-A2D9CA0C0EA2}" srcOrd="1" destOrd="0" presId="urn:microsoft.com/office/officeart/2005/8/layout/hProcess7"/>
    <dgm:cxn modelId="{E0F1EA06-471D-49EF-A6B4-EDC0785AB33B}" type="presOf" srcId="{4045FA89-8873-49AC-8390-D00B487B03D0}" destId="{F0473E36-411A-4B0F-BD54-1E383A1BC4C5}" srcOrd="1"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BF1A8BA3-760B-4B25-80EC-9810B1AC90FA}" type="presParOf" srcId="{FE054260-60F8-48CF-829C-A9E64CFE0C3D}" destId="{BD43A466-F137-4210-B47D-FD2057D8FD83}" srcOrd="0" destOrd="0" presId="urn:microsoft.com/office/officeart/2005/8/layout/hProcess7"/>
    <dgm:cxn modelId="{BFC20611-AAC8-4D67-941A-53D22F714754}" type="presParOf" srcId="{BD43A466-F137-4210-B47D-FD2057D8FD83}" destId="{D5A48F99-A893-4A10-9089-4BC53D92B258}" srcOrd="0" destOrd="0" presId="urn:microsoft.com/office/officeart/2005/8/layout/hProcess7"/>
    <dgm:cxn modelId="{F2A37B1F-0132-4EC4-AFEB-813A058C1D78}" type="presParOf" srcId="{BD43A466-F137-4210-B47D-FD2057D8FD83}" destId="{2CC72837-DEA6-40B3-9E5C-A2D9CA0C0EA2}" srcOrd="1" destOrd="0" presId="urn:microsoft.com/office/officeart/2005/8/layout/hProcess7"/>
    <dgm:cxn modelId="{C92DBCEB-5364-4F5E-95F5-539B0D72E81D}" type="presParOf" srcId="{FE054260-60F8-48CF-829C-A9E64CFE0C3D}" destId="{DF499915-C6C9-4915-A724-FFC90BCD8306}" srcOrd="1" destOrd="0" presId="urn:microsoft.com/office/officeart/2005/8/layout/hProcess7"/>
    <dgm:cxn modelId="{5328B66B-99E0-477E-871F-AF4D6F6C3D01}" type="presParOf" srcId="{FE054260-60F8-48CF-829C-A9E64CFE0C3D}" destId="{A929F4FC-23E1-4249-A378-E8A7F32C58AC}" srcOrd="2" destOrd="0" presId="urn:microsoft.com/office/officeart/2005/8/layout/hProcess7"/>
    <dgm:cxn modelId="{BF08F5AE-B2A9-4005-A9F9-C70D5AE36DC8}" type="presParOf" srcId="{A929F4FC-23E1-4249-A378-E8A7F32C58AC}" destId="{0C9AB6E4-E616-4AF3-84FD-7ADEF639BF22}" srcOrd="0" destOrd="0" presId="urn:microsoft.com/office/officeart/2005/8/layout/hProcess7"/>
    <dgm:cxn modelId="{BDB13420-A933-4407-BA70-A3DBF6A6F1CA}" type="presParOf" srcId="{A929F4FC-23E1-4249-A378-E8A7F32C58AC}" destId="{5586618E-DA1D-40D6-82FD-303869634542}" srcOrd="1" destOrd="0" presId="urn:microsoft.com/office/officeart/2005/8/layout/hProcess7"/>
    <dgm:cxn modelId="{BF37F021-4AB4-4A42-BF40-3D461048B513}" type="presParOf" srcId="{A929F4FC-23E1-4249-A378-E8A7F32C58AC}" destId="{088ADDC7-8341-4D8D-A065-591DA9B34871}" srcOrd="2" destOrd="0" presId="urn:microsoft.com/office/officeart/2005/8/layout/hProcess7"/>
    <dgm:cxn modelId="{260E582A-B8DD-4BB1-92D2-AE1CE5790188}" type="presParOf" srcId="{FE054260-60F8-48CF-829C-A9E64CFE0C3D}" destId="{A4A72229-BFAF-41E2-84FC-64B05C730A2D}" srcOrd="3" destOrd="0" presId="urn:microsoft.com/office/officeart/2005/8/layout/hProcess7"/>
    <dgm:cxn modelId="{D76DFF46-97AC-4357-B6B8-0A0999248B5B}" type="presParOf" srcId="{FE054260-60F8-48CF-829C-A9E64CFE0C3D}" destId="{0C52A75D-E64A-4DC8-AA33-EA2F803C1CD1}" srcOrd="4" destOrd="0" presId="urn:microsoft.com/office/officeart/2005/8/layout/hProcess7"/>
    <dgm:cxn modelId="{33602723-33F2-457E-A599-49B9FCC0F52A}" type="presParOf" srcId="{0C52A75D-E64A-4DC8-AA33-EA2F803C1CD1}" destId="{63C81779-F023-4228-A379-56ECD3E9DA3C}" srcOrd="0" destOrd="0" presId="urn:microsoft.com/office/officeart/2005/8/layout/hProcess7"/>
    <dgm:cxn modelId="{AEDB56C0-CBEB-4BB3-8782-DD3A57CF7AB8}" type="presParOf" srcId="{0C52A75D-E64A-4DC8-AA33-EA2F803C1CD1}" destId="{EDE24113-09D4-4037-8A39-9B708A605CB8}" srcOrd="1" destOrd="0" presId="urn:microsoft.com/office/officeart/2005/8/layout/hProcess7"/>
    <dgm:cxn modelId="{B78F4B9D-2937-41D2-80FB-C9FC4AAF0BB7}" type="presParOf" srcId="{FE054260-60F8-48CF-829C-A9E64CFE0C3D}" destId="{5CC1AFA0-4C34-40F8-B637-78CAFE328CCF}" srcOrd="5" destOrd="0" presId="urn:microsoft.com/office/officeart/2005/8/layout/hProcess7"/>
    <dgm:cxn modelId="{F38B1235-B384-4842-9557-44B487FA71CF}" type="presParOf" srcId="{FE054260-60F8-48CF-829C-A9E64CFE0C3D}" destId="{75684CBC-BB36-4BC7-8596-810C10F11572}" srcOrd="6" destOrd="0" presId="urn:microsoft.com/office/officeart/2005/8/layout/hProcess7"/>
    <dgm:cxn modelId="{3B9D67DC-2594-4130-8EA4-6AC11F8D81E0}" type="presParOf" srcId="{75684CBC-BB36-4BC7-8596-810C10F11572}" destId="{D16958BD-9947-4082-B82D-43B4C98D292F}" srcOrd="0" destOrd="0" presId="urn:microsoft.com/office/officeart/2005/8/layout/hProcess7"/>
    <dgm:cxn modelId="{AD421DE9-2FA9-4FA8-B066-9E4524D2AC99}" type="presParOf" srcId="{75684CBC-BB36-4BC7-8596-810C10F11572}" destId="{80BD68F1-8DCA-48C5-82D9-05EED7763A5C}" srcOrd="1" destOrd="0" presId="urn:microsoft.com/office/officeart/2005/8/layout/hProcess7"/>
    <dgm:cxn modelId="{A8C0B5D3-B3CA-4AAB-B1FA-028925A190F0}" type="presParOf" srcId="{75684CBC-BB36-4BC7-8596-810C10F11572}" destId="{D37C32B1-4CA2-4654-A4B4-A1B386A800B3}" srcOrd="2" destOrd="0" presId="urn:microsoft.com/office/officeart/2005/8/layout/hProcess7"/>
    <dgm:cxn modelId="{845F2731-0542-4309-B34C-5429A682019C}" type="presParOf" srcId="{FE054260-60F8-48CF-829C-A9E64CFE0C3D}" destId="{16C07F3F-DF0B-4808-BB75-6B7560D83496}" srcOrd="7" destOrd="0" presId="urn:microsoft.com/office/officeart/2005/8/layout/hProcess7"/>
    <dgm:cxn modelId="{0310EF79-5607-4783-B77B-6736D525B663}" type="presParOf" srcId="{FE054260-60F8-48CF-829C-A9E64CFE0C3D}" destId="{77CB2C47-0DC4-436C-ABFB-5375B1652FCE}" srcOrd="8" destOrd="0" presId="urn:microsoft.com/office/officeart/2005/8/layout/hProcess7"/>
    <dgm:cxn modelId="{0F65A921-03E1-49BB-9D33-32DF584A5D57}" type="presParOf" srcId="{77CB2C47-0DC4-436C-ABFB-5375B1652FCE}" destId="{548D7C52-6EBA-450C-9CCA-945083BE3A81}" srcOrd="0" destOrd="0" presId="urn:microsoft.com/office/officeart/2005/8/layout/hProcess7"/>
    <dgm:cxn modelId="{D47DD4A2-84E4-489C-AC7C-6E228C13ED9A}" type="presParOf" srcId="{77CB2C47-0DC4-436C-ABFB-5375B1652FCE}" destId="{256385D4-6051-4C8C-93BA-0145CBCEC231}" srcOrd="1" destOrd="0" presId="urn:microsoft.com/office/officeart/2005/8/layout/hProcess7"/>
    <dgm:cxn modelId="{03ED17C0-B933-4CB1-9BBE-D0EBF71E40D9}" type="presParOf" srcId="{FE054260-60F8-48CF-829C-A9E64CFE0C3D}" destId="{B209310B-F78B-46EF-AF7B-89153232C6FB}" srcOrd="9" destOrd="0" presId="urn:microsoft.com/office/officeart/2005/8/layout/hProcess7"/>
    <dgm:cxn modelId="{7B2D96A6-CE20-424C-93E8-7A1C6C0421B1}" type="presParOf" srcId="{FE054260-60F8-48CF-829C-A9E64CFE0C3D}" destId="{BB90176D-40DC-483C-B17E-4E0087BB07A4}" srcOrd="10" destOrd="0" presId="urn:microsoft.com/office/officeart/2005/8/layout/hProcess7"/>
    <dgm:cxn modelId="{A7395017-2302-4CA1-AE3F-A25B68BF64D8}" type="presParOf" srcId="{BB90176D-40DC-483C-B17E-4E0087BB07A4}" destId="{3EC2EF29-915D-4E68-9BC2-CBFF8BA4525F}" srcOrd="0" destOrd="0" presId="urn:microsoft.com/office/officeart/2005/8/layout/hProcess7"/>
    <dgm:cxn modelId="{B882FABC-DB1C-41D0-B071-F20F58860E62}" type="presParOf" srcId="{BB90176D-40DC-483C-B17E-4E0087BB07A4}" destId="{E5A58648-57FD-49A7-AA79-5EA292CE0544}" srcOrd="1" destOrd="0" presId="urn:microsoft.com/office/officeart/2005/8/layout/hProcess7"/>
    <dgm:cxn modelId="{16E161D0-551E-40E4-9EEC-C68CFE92858D}" type="presParOf" srcId="{BB90176D-40DC-483C-B17E-4E0087BB07A4}" destId="{411917FC-47F4-4BE0-BBF1-D21D7384215B}" srcOrd="2" destOrd="0" presId="urn:microsoft.com/office/officeart/2005/8/layout/hProcess7"/>
    <dgm:cxn modelId="{BD0C5DDB-947C-4967-8A16-70D7E097A8F8}" type="presParOf" srcId="{FE054260-60F8-48CF-829C-A9E64CFE0C3D}" destId="{590B9828-BFD2-4BCC-AAA9-236E74F16115}" srcOrd="11" destOrd="0" presId="urn:microsoft.com/office/officeart/2005/8/layout/hProcess7"/>
    <dgm:cxn modelId="{66DA2750-0BE1-43B1-8539-84F52F2589C0}" type="presParOf" srcId="{FE054260-60F8-48CF-829C-A9E64CFE0C3D}" destId="{CD1EA454-4F5E-4CFA-AB96-1B40DB219710}" srcOrd="12" destOrd="0" presId="urn:microsoft.com/office/officeart/2005/8/layout/hProcess7"/>
    <dgm:cxn modelId="{B8189DE5-62CA-4BDE-BFFF-C7A247BEE0A7}" type="presParOf" srcId="{CD1EA454-4F5E-4CFA-AB96-1B40DB219710}" destId="{340D6ACB-2B93-4598-92CC-80AB99C7DD37}" srcOrd="0" destOrd="0" presId="urn:microsoft.com/office/officeart/2005/8/layout/hProcess7"/>
    <dgm:cxn modelId="{893BBA13-F73A-40ED-BCC7-C0F8AEFEBA7A}"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8B15A9F8-F9E7-4D8B-A93A-33903DEAE72F}" type="presOf" srcId="{4045FA89-8873-49AC-8390-D00B487B03D0}" destId="{F0473E36-411A-4B0F-BD54-1E383A1BC4C5}"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7F157611-301E-4A23-8A4A-D9546884CE85}" srcId="{AFE9000C-9FC4-4C98-B766-966E67926061}" destId="{2365DA4B-BE0F-4615-A10C-98A9C7C8F751}" srcOrd="2" destOrd="0" parTransId="{B3707638-4D0E-4A2C-BA39-E25239BA1418}" sibTransId="{EAE55D39-06D4-4DC9-AF00-A81016BBEEC8}"/>
    <dgm:cxn modelId="{816467A0-7974-48A4-A8B6-B7E0C6B440B7}" type="presOf" srcId="{C6FB269F-D669-4A01-95FB-06ADDA2CD131}" destId="{63C81779-F023-4228-A379-56ECD3E9DA3C}" srcOrd="0" destOrd="0" presId="urn:microsoft.com/office/officeart/2005/8/layout/hProcess7"/>
    <dgm:cxn modelId="{D3E9ADFE-4CA2-4A3A-A70E-3FBC461D1C78}" type="presOf" srcId="{4045FA89-8873-49AC-8390-D00B487B03D0}" destId="{340D6ACB-2B93-4598-92CC-80AB99C7DD37}" srcOrd="0" destOrd="0" presId="urn:microsoft.com/office/officeart/2005/8/layout/hProcess7"/>
    <dgm:cxn modelId="{F830D44E-AD23-4446-9020-EBF58D0ABED7}" type="presOf" srcId="{2365DA4B-BE0F-4615-A10C-98A9C7C8F751}" destId="{256385D4-6051-4C8C-93BA-0145CBCEC231}" srcOrd="1" destOrd="0" presId="urn:microsoft.com/office/officeart/2005/8/layout/hProcess7"/>
    <dgm:cxn modelId="{26B7280B-0CF7-4B21-89EA-6CC92F5F0D60}" type="presOf" srcId="{AFE9000C-9FC4-4C98-B766-966E67926061}" destId="{FE054260-60F8-48CF-829C-A9E64CFE0C3D}" srcOrd="0" destOrd="0" presId="urn:microsoft.com/office/officeart/2005/8/layout/hProcess7"/>
    <dgm:cxn modelId="{2E1F7E57-1F00-4775-BE9B-B3F676E8F04B}" type="presOf" srcId="{2365DA4B-BE0F-4615-A10C-98A9C7C8F751}" destId="{548D7C52-6EBA-450C-9CCA-945083BE3A81}" srcOrd="0" destOrd="0" presId="urn:microsoft.com/office/officeart/2005/8/layout/hProcess7"/>
    <dgm:cxn modelId="{A0346538-685A-4D98-B122-76EA8C4ADF20}" type="presOf" srcId="{920BE771-F0F5-4E5E-B2AE-4CAF0ACAFC71}" destId="{2CC72837-DEA6-40B3-9E5C-A2D9CA0C0EA2}" srcOrd="1"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4072E64D-E7D8-4041-A26E-F05738D2DE94}" type="presOf" srcId="{920BE771-F0F5-4E5E-B2AE-4CAF0ACAFC71}" destId="{D5A48F99-A893-4A10-9089-4BC53D92B258}" srcOrd="0" destOrd="0" presId="urn:microsoft.com/office/officeart/2005/8/layout/hProcess7"/>
    <dgm:cxn modelId="{9CB2A456-CBBC-49BC-8FBC-5245D99F54CB}" type="presOf" srcId="{C6FB269F-D669-4A01-95FB-06ADDA2CD131}" destId="{EDE24113-09D4-4037-8A39-9B708A605CB8}" srcOrd="1"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01B189B1-1AA3-476C-9219-7B5F4D6D38B0}" type="presParOf" srcId="{FE054260-60F8-48CF-829C-A9E64CFE0C3D}" destId="{BD43A466-F137-4210-B47D-FD2057D8FD83}" srcOrd="0" destOrd="0" presId="urn:microsoft.com/office/officeart/2005/8/layout/hProcess7"/>
    <dgm:cxn modelId="{144853A0-3B1C-4A38-B486-B86F790CE0BA}" type="presParOf" srcId="{BD43A466-F137-4210-B47D-FD2057D8FD83}" destId="{D5A48F99-A893-4A10-9089-4BC53D92B258}" srcOrd="0" destOrd="0" presId="urn:microsoft.com/office/officeart/2005/8/layout/hProcess7"/>
    <dgm:cxn modelId="{5E57D7F9-1A74-4994-87A6-90F0DA2F9432}" type="presParOf" srcId="{BD43A466-F137-4210-B47D-FD2057D8FD83}" destId="{2CC72837-DEA6-40B3-9E5C-A2D9CA0C0EA2}" srcOrd="1" destOrd="0" presId="urn:microsoft.com/office/officeart/2005/8/layout/hProcess7"/>
    <dgm:cxn modelId="{F52019D3-F7D7-416E-91BC-0A96501CCB82}" type="presParOf" srcId="{FE054260-60F8-48CF-829C-A9E64CFE0C3D}" destId="{DF499915-C6C9-4915-A724-FFC90BCD8306}" srcOrd="1" destOrd="0" presId="urn:microsoft.com/office/officeart/2005/8/layout/hProcess7"/>
    <dgm:cxn modelId="{B2E981CF-50D9-4877-B550-1C3FF5D11A95}" type="presParOf" srcId="{FE054260-60F8-48CF-829C-A9E64CFE0C3D}" destId="{A929F4FC-23E1-4249-A378-E8A7F32C58AC}" srcOrd="2" destOrd="0" presId="urn:microsoft.com/office/officeart/2005/8/layout/hProcess7"/>
    <dgm:cxn modelId="{D352967D-7CE2-4DFE-81DB-BA33BF5AA74D}" type="presParOf" srcId="{A929F4FC-23E1-4249-A378-E8A7F32C58AC}" destId="{0C9AB6E4-E616-4AF3-84FD-7ADEF639BF22}" srcOrd="0" destOrd="0" presId="urn:microsoft.com/office/officeart/2005/8/layout/hProcess7"/>
    <dgm:cxn modelId="{71CB005E-56B9-4E90-B7E8-FDFC80F6333C}" type="presParOf" srcId="{A929F4FC-23E1-4249-A378-E8A7F32C58AC}" destId="{5586618E-DA1D-40D6-82FD-303869634542}" srcOrd="1" destOrd="0" presId="urn:microsoft.com/office/officeart/2005/8/layout/hProcess7"/>
    <dgm:cxn modelId="{4D7D4F77-B79C-480C-B808-3B49871102BC}" type="presParOf" srcId="{A929F4FC-23E1-4249-A378-E8A7F32C58AC}" destId="{088ADDC7-8341-4D8D-A065-591DA9B34871}" srcOrd="2" destOrd="0" presId="urn:microsoft.com/office/officeart/2005/8/layout/hProcess7"/>
    <dgm:cxn modelId="{FB5DD515-4C26-4BE3-B917-5B59E682AAE5}" type="presParOf" srcId="{FE054260-60F8-48CF-829C-A9E64CFE0C3D}" destId="{A4A72229-BFAF-41E2-84FC-64B05C730A2D}" srcOrd="3" destOrd="0" presId="urn:microsoft.com/office/officeart/2005/8/layout/hProcess7"/>
    <dgm:cxn modelId="{65AB3CC2-843A-4CCC-830A-40CEE289B5EF}" type="presParOf" srcId="{FE054260-60F8-48CF-829C-A9E64CFE0C3D}" destId="{0C52A75D-E64A-4DC8-AA33-EA2F803C1CD1}" srcOrd="4" destOrd="0" presId="urn:microsoft.com/office/officeart/2005/8/layout/hProcess7"/>
    <dgm:cxn modelId="{FC084954-F286-48C7-94EC-A986C8387A90}" type="presParOf" srcId="{0C52A75D-E64A-4DC8-AA33-EA2F803C1CD1}" destId="{63C81779-F023-4228-A379-56ECD3E9DA3C}" srcOrd="0" destOrd="0" presId="urn:microsoft.com/office/officeart/2005/8/layout/hProcess7"/>
    <dgm:cxn modelId="{8B17342B-83D2-4F92-8268-377047A79533}" type="presParOf" srcId="{0C52A75D-E64A-4DC8-AA33-EA2F803C1CD1}" destId="{EDE24113-09D4-4037-8A39-9B708A605CB8}" srcOrd="1" destOrd="0" presId="urn:microsoft.com/office/officeart/2005/8/layout/hProcess7"/>
    <dgm:cxn modelId="{C8466821-99AA-4928-9B85-AF303F56FE41}" type="presParOf" srcId="{FE054260-60F8-48CF-829C-A9E64CFE0C3D}" destId="{5CC1AFA0-4C34-40F8-B637-78CAFE328CCF}" srcOrd="5" destOrd="0" presId="urn:microsoft.com/office/officeart/2005/8/layout/hProcess7"/>
    <dgm:cxn modelId="{CD6386F7-6563-42BA-BFEE-F687989AA09D}" type="presParOf" srcId="{FE054260-60F8-48CF-829C-A9E64CFE0C3D}" destId="{75684CBC-BB36-4BC7-8596-810C10F11572}" srcOrd="6" destOrd="0" presId="urn:microsoft.com/office/officeart/2005/8/layout/hProcess7"/>
    <dgm:cxn modelId="{3A7C0739-D8D1-4BB4-BB59-C9E0B40F822B}" type="presParOf" srcId="{75684CBC-BB36-4BC7-8596-810C10F11572}" destId="{D16958BD-9947-4082-B82D-43B4C98D292F}" srcOrd="0" destOrd="0" presId="urn:microsoft.com/office/officeart/2005/8/layout/hProcess7"/>
    <dgm:cxn modelId="{6E7DE125-7A5F-4039-83E9-B3DCABFB4CB7}" type="presParOf" srcId="{75684CBC-BB36-4BC7-8596-810C10F11572}" destId="{80BD68F1-8DCA-48C5-82D9-05EED7763A5C}" srcOrd="1" destOrd="0" presId="urn:microsoft.com/office/officeart/2005/8/layout/hProcess7"/>
    <dgm:cxn modelId="{9C4E6BA8-79AA-47A6-818B-174B897B822C}" type="presParOf" srcId="{75684CBC-BB36-4BC7-8596-810C10F11572}" destId="{D37C32B1-4CA2-4654-A4B4-A1B386A800B3}" srcOrd="2" destOrd="0" presId="urn:microsoft.com/office/officeart/2005/8/layout/hProcess7"/>
    <dgm:cxn modelId="{AE8EBA79-242E-40F4-A269-CC891FF48FA8}" type="presParOf" srcId="{FE054260-60F8-48CF-829C-A9E64CFE0C3D}" destId="{16C07F3F-DF0B-4808-BB75-6B7560D83496}" srcOrd="7" destOrd="0" presId="urn:microsoft.com/office/officeart/2005/8/layout/hProcess7"/>
    <dgm:cxn modelId="{B07E3187-A79A-4815-B7DB-19391A807464}" type="presParOf" srcId="{FE054260-60F8-48CF-829C-A9E64CFE0C3D}" destId="{77CB2C47-0DC4-436C-ABFB-5375B1652FCE}" srcOrd="8" destOrd="0" presId="urn:microsoft.com/office/officeart/2005/8/layout/hProcess7"/>
    <dgm:cxn modelId="{7A585AA8-11D7-41DB-86DB-0CBD5C13789D}" type="presParOf" srcId="{77CB2C47-0DC4-436C-ABFB-5375B1652FCE}" destId="{548D7C52-6EBA-450C-9CCA-945083BE3A81}" srcOrd="0" destOrd="0" presId="urn:microsoft.com/office/officeart/2005/8/layout/hProcess7"/>
    <dgm:cxn modelId="{BE8CE6C2-0D76-4CF3-9718-3DEF49798CC0}" type="presParOf" srcId="{77CB2C47-0DC4-436C-ABFB-5375B1652FCE}" destId="{256385D4-6051-4C8C-93BA-0145CBCEC231}" srcOrd="1" destOrd="0" presId="urn:microsoft.com/office/officeart/2005/8/layout/hProcess7"/>
    <dgm:cxn modelId="{12E4BD28-63D2-41C4-9880-DFA9643AB4CC}" type="presParOf" srcId="{FE054260-60F8-48CF-829C-A9E64CFE0C3D}" destId="{B209310B-F78B-46EF-AF7B-89153232C6FB}" srcOrd="9" destOrd="0" presId="urn:microsoft.com/office/officeart/2005/8/layout/hProcess7"/>
    <dgm:cxn modelId="{BF79B75B-23D5-426D-965E-30F5387694ED}" type="presParOf" srcId="{FE054260-60F8-48CF-829C-A9E64CFE0C3D}" destId="{BB90176D-40DC-483C-B17E-4E0087BB07A4}" srcOrd="10" destOrd="0" presId="urn:microsoft.com/office/officeart/2005/8/layout/hProcess7"/>
    <dgm:cxn modelId="{B93F497A-CDAC-49B3-9CD6-8BECAC88B5C9}" type="presParOf" srcId="{BB90176D-40DC-483C-B17E-4E0087BB07A4}" destId="{3EC2EF29-915D-4E68-9BC2-CBFF8BA4525F}" srcOrd="0" destOrd="0" presId="urn:microsoft.com/office/officeart/2005/8/layout/hProcess7"/>
    <dgm:cxn modelId="{7D26B1E8-C6C8-458E-8CB0-40BBDF785D4F}" type="presParOf" srcId="{BB90176D-40DC-483C-B17E-4E0087BB07A4}" destId="{E5A58648-57FD-49A7-AA79-5EA292CE0544}" srcOrd="1" destOrd="0" presId="urn:microsoft.com/office/officeart/2005/8/layout/hProcess7"/>
    <dgm:cxn modelId="{DEB01482-DC8C-4D92-B12D-D5BA186D6619}" type="presParOf" srcId="{BB90176D-40DC-483C-B17E-4E0087BB07A4}" destId="{411917FC-47F4-4BE0-BBF1-D21D7384215B}" srcOrd="2" destOrd="0" presId="urn:microsoft.com/office/officeart/2005/8/layout/hProcess7"/>
    <dgm:cxn modelId="{15CA2F0C-0E52-4C84-B54C-ADCA2C6045E9}" type="presParOf" srcId="{FE054260-60F8-48CF-829C-A9E64CFE0C3D}" destId="{590B9828-BFD2-4BCC-AAA9-236E74F16115}" srcOrd="11" destOrd="0" presId="urn:microsoft.com/office/officeart/2005/8/layout/hProcess7"/>
    <dgm:cxn modelId="{D5763434-2F68-4398-BC84-5B8DB6905F35}" type="presParOf" srcId="{FE054260-60F8-48CF-829C-A9E64CFE0C3D}" destId="{CD1EA454-4F5E-4CFA-AB96-1B40DB219710}" srcOrd="12" destOrd="0" presId="urn:microsoft.com/office/officeart/2005/8/layout/hProcess7"/>
    <dgm:cxn modelId="{799366C1-DF84-4721-B759-3865D6B39E1A}" type="presParOf" srcId="{CD1EA454-4F5E-4CFA-AB96-1B40DB219710}" destId="{340D6ACB-2B93-4598-92CC-80AB99C7DD37}" srcOrd="0" destOrd="0" presId="urn:microsoft.com/office/officeart/2005/8/layout/hProcess7"/>
    <dgm:cxn modelId="{A3857387-4581-4C08-89CC-92F0FEA81C2F}"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BF69144B-70A6-4C63-B77A-D5EC62BA91BF}" type="presOf" srcId="{C6FB269F-D669-4A01-95FB-06ADDA2CD131}" destId="{63C81779-F023-4228-A379-56ECD3E9DA3C}" srcOrd="0" destOrd="0" presId="urn:microsoft.com/office/officeart/2005/8/layout/hProcess7"/>
    <dgm:cxn modelId="{811CD9C3-B45E-4C9A-BDE4-CAAA92F5A3BD}" type="presOf" srcId="{920BE771-F0F5-4E5E-B2AE-4CAF0ACAFC71}" destId="{D5A48F99-A893-4A10-9089-4BC53D92B258}" srcOrd="0" destOrd="0" presId="urn:microsoft.com/office/officeart/2005/8/layout/hProcess7"/>
    <dgm:cxn modelId="{1B95D485-B7E3-49C6-8006-602E5CCBFE1B}" type="presOf" srcId="{4045FA89-8873-49AC-8390-D00B487B03D0}" destId="{F0473E36-411A-4B0F-BD54-1E383A1BC4C5}"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20FE006B-47AF-4948-8B2E-A35E9D7FF92B}" type="presOf" srcId="{920BE771-F0F5-4E5E-B2AE-4CAF0ACAFC71}" destId="{2CC72837-DEA6-40B3-9E5C-A2D9CA0C0EA2}" srcOrd="1" destOrd="0" presId="urn:microsoft.com/office/officeart/2005/8/layout/hProcess7"/>
    <dgm:cxn modelId="{ED77AC34-9D88-405A-ACC7-F571518F8523}" type="presOf" srcId="{2365DA4B-BE0F-4615-A10C-98A9C7C8F751}" destId="{256385D4-6051-4C8C-93BA-0145CBCEC231}" srcOrd="1"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81DB67FD-3AD6-4D80-98F2-4E7ED9DC3BF0}" type="presOf" srcId="{C6FB269F-D669-4A01-95FB-06ADDA2CD131}" destId="{EDE24113-09D4-4037-8A39-9B708A605CB8}" srcOrd="1" destOrd="0" presId="urn:microsoft.com/office/officeart/2005/8/layout/hProcess7"/>
    <dgm:cxn modelId="{FAC5DA23-185A-45E9-AF3B-90F985E98A3C}" type="presOf" srcId="{2365DA4B-BE0F-4615-A10C-98A9C7C8F751}" destId="{548D7C52-6EBA-450C-9CCA-945083BE3A81}" srcOrd="0" destOrd="0" presId="urn:microsoft.com/office/officeart/2005/8/layout/hProcess7"/>
    <dgm:cxn modelId="{E23EE067-BA23-42BA-AC4B-2E702B80F825}" type="presOf" srcId="{AFE9000C-9FC4-4C98-B766-966E67926061}" destId="{FE054260-60F8-48CF-829C-A9E64CFE0C3D}" srcOrd="0" destOrd="0" presId="urn:microsoft.com/office/officeart/2005/8/layout/hProcess7"/>
    <dgm:cxn modelId="{2790E7BA-4A64-4C01-8AE8-4964FE1BD5D1}" type="presOf" srcId="{4045FA89-8873-49AC-8390-D00B487B03D0}" destId="{340D6ACB-2B93-4598-92CC-80AB99C7DD37}" srcOrd="0"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4D29AF1A-4ADA-4070-B8F4-1071C86D1DBC}" srcId="{AFE9000C-9FC4-4C98-B766-966E67926061}" destId="{920BE771-F0F5-4E5E-B2AE-4CAF0ACAFC71}" srcOrd="0" destOrd="0" parTransId="{77E1D065-EB0C-4004-AC86-A4FB704DAE31}" sibTransId="{8B63750A-2841-4107-8EE6-0717E91104F1}"/>
    <dgm:cxn modelId="{469962F3-C746-4147-9DDC-0390799014ED}" type="presParOf" srcId="{FE054260-60F8-48CF-829C-A9E64CFE0C3D}" destId="{BD43A466-F137-4210-B47D-FD2057D8FD83}" srcOrd="0" destOrd="0" presId="urn:microsoft.com/office/officeart/2005/8/layout/hProcess7"/>
    <dgm:cxn modelId="{4D6F7330-BDC2-40F7-B75A-88BE84E87D62}" type="presParOf" srcId="{BD43A466-F137-4210-B47D-FD2057D8FD83}" destId="{D5A48F99-A893-4A10-9089-4BC53D92B258}" srcOrd="0" destOrd="0" presId="urn:microsoft.com/office/officeart/2005/8/layout/hProcess7"/>
    <dgm:cxn modelId="{8447CA3F-D423-4F1E-BEFA-443E3D44A5AE}" type="presParOf" srcId="{BD43A466-F137-4210-B47D-FD2057D8FD83}" destId="{2CC72837-DEA6-40B3-9E5C-A2D9CA0C0EA2}" srcOrd="1" destOrd="0" presId="urn:microsoft.com/office/officeart/2005/8/layout/hProcess7"/>
    <dgm:cxn modelId="{405D982D-5806-4B78-86CB-20946C4662FB}" type="presParOf" srcId="{FE054260-60F8-48CF-829C-A9E64CFE0C3D}" destId="{DF499915-C6C9-4915-A724-FFC90BCD8306}" srcOrd="1" destOrd="0" presId="urn:microsoft.com/office/officeart/2005/8/layout/hProcess7"/>
    <dgm:cxn modelId="{4AB66C0D-9EFB-4B96-B288-9C88D003370E}" type="presParOf" srcId="{FE054260-60F8-48CF-829C-A9E64CFE0C3D}" destId="{A929F4FC-23E1-4249-A378-E8A7F32C58AC}" srcOrd="2" destOrd="0" presId="urn:microsoft.com/office/officeart/2005/8/layout/hProcess7"/>
    <dgm:cxn modelId="{DB3EDEDC-7784-48E5-B357-3CE13D75728D}" type="presParOf" srcId="{A929F4FC-23E1-4249-A378-E8A7F32C58AC}" destId="{0C9AB6E4-E616-4AF3-84FD-7ADEF639BF22}" srcOrd="0" destOrd="0" presId="urn:microsoft.com/office/officeart/2005/8/layout/hProcess7"/>
    <dgm:cxn modelId="{E8067CC8-F379-46CE-A8DF-F3DC0D4205D9}" type="presParOf" srcId="{A929F4FC-23E1-4249-A378-E8A7F32C58AC}" destId="{5586618E-DA1D-40D6-82FD-303869634542}" srcOrd="1" destOrd="0" presId="urn:microsoft.com/office/officeart/2005/8/layout/hProcess7"/>
    <dgm:cxn modelId="{2DCEE5AF-3D1E-44C9-8EC8-F1DC34C4277C}" type="presParOf" srcId="{A929F4FC-23E1-4249-A378-E8A7F32C58AC}" destId="{088ADDC7-8341-4D8D-A065-591DA9B34871}" srcOrd="2" destOrd="0" presId="urn:microsoft.com/office/officeart/2005/8/layout/hProcess7"/>
    <dgm:cxn modelId="{FC7A4EDE-5455-479D-BDD6-28FB6D413910}" type="presParOf" srcId="{FE054260-60F8-48CF-829C-A9E64CFE0C3D}" destId="{A4A72229-BFAF-41E2-84FC-64B05C730A2D}" srcOrd="3" destOrd="0" presId="urn:microsoft.com/office/officeart/2005/8/layout/hProcess7"/>
    <dgm:cxn modelId="{0715A163-9BA2-411E-85C9-B933B89684D7}" type="presParOf" srcId="{FE054260-60F8-48CF-829C-A9E64CFE0C3D}" destId="{0C52A75D-E64A-4DC8-AA33-EA2F803C1CD1}" srcOrd="4" destOrd="0" presId="urn:microsoft.com/office/officeart/2005/8/layout/hProcess7"/>
    <dgm:cxn modelId="{955E9656-F602-472D-AEF7-A622E6969BFB}" type="presParOf" srcId="{0C52A75D-E64A-4DC8-AA33-EA2F803C1CD1}" destId="{63C81779-F023-4228-A379-56ECD3E9DA3C}" srcOrd="0" destOrd="0" presId="urn:microsoft.com/office/officeart/2005/8/layout/hProcess7"/>
    <dgm:cxn modelId="{62DA6F90-32DF-4605-A120-4CE7BA95186E}" type="presParOf" srcId="{0C52A75D-E64A-4DC8-AA33-EA2F803C1CD1}" destId="{EDE24113-09D4-4037-8A39-9B708A605CB8}" srcOrd="1" destOrd="0" presId="urn:microsoft.com/office/officeart/2005/8/layout/hProcess7"/>
    <dgm:cxn modelId="{753F1562-A067-43AC-9B4C-2729E7B1911F}" type="presParOf" srcId="{FE054260-60F8-48CF-829C-A9E64CFE0C3D}" destId="{5CC1AFA0-4C34-40F8-B637-78CAFE328CCF}" srcOrd="5" destOrd="0" presId="urn:microsoft.com/office/officeart/2005/8/layout/hProcess7"/>
    <dgm:cxn modelId="{A2FA0067-AC2E-47E0-8D8D-955B4AA40B61}" type="presParOf" srcId="{FE054260-60F8-48CF-829C-A9E64CFE0C3D}" destId="{75684CBC-BB36-4BC7-8596-810C10F11572}" srcOrd="6" destOrd="0" presId="urn:microsoft.com/office/officeart/2005/8/layout/hProcess7"/>
    <dgm:cxn modelId="{1D36F619-E78D-475A-A3CE-EA1868D0094E}" type="presParOf" srcId="{75684CBC-BB36-4BC7-8596-810C10F11572}" destId="{D16958BD-9947-4082-B82D-43B4C98D292F}" srcOrd="0" destOrd="0" presId="urn:microsoft.com/office/officeart/2005/8/layout/hProcess7"/>
    <dgm:cxn modelId="{9AD53C12-22B4-4EF5-A01C-2DE265673C48}" type="presParOf" srcId="{75684CBC-BB36-4BC7-8596-810C10F11572}" destId="{80BD68F1-8DCA-48C5-82D9-05EED7763A5C}" srcOrd="1" destOrd="0" presId="urn:microsoft.com/office/officeart/2005/8/layout/hProcess7"/>
    <dgm:cxn modelId="{6587C75E-273D-4193-BF1C-4A844DF5EC6F}" type="presParOf" srcId="{75684CBC-BB36-4BC7-8596-810C10F11572}" destId="{D37C32B1-4CA2-4654-A4B4-A1B386A800B3}" srcOrd="2" destOrd="0" presId="urn:microsoft.com/office/officeart/2005/8/layout/hProcess7"/>
    <dgm:cxn modelId="{8EB758AC-74F7-4E7A-B9C1-D916CC34C60C}" type="presParOf" srcId="{FE054260-60F8-48CF-829C-A9E64CFE0C3D}" destId="{16C07F3F-DF0B-4808-BB75-6B7560D83496}" srcOrd="7" destOrd="0" presId="urn:microsoft.com/office/officeart/2005/8/layout/hProcess7"/>
    <dgm:cxn modelId="{2E1A700B-F110-47B1-9A01-19FBDAA87466}" type="presParOf" srcId="{FE054260-60F8-48CF-829C-A9E64CFE0C3D}" destId="{77CB2C47-0DC4-436C-ABFB-5375B1652FCE}" srcOrd="8" destOrd="0" presId="urn:microsoft.com/office/officeart/2005/8/layout/hProcess7"/>
    <dgm:cxn modelId="{7E276BC1-13EB-4B3B-86E7-DAE43A9FAB0D}" type="presParOf" srcId="{77CB2C47-0DC4-436C-ABFB-5375B1652FCE}" destId="{548D7C52-6EBA-450C-9CCA-945083BE3A81}" srcOrd="0" destOrd="0" presId="urn:microsoft.com/office/officeart/2005/8/layout/hProcess7"/>
    <dgm:cxn modelId="{7772B3DD-BA04-49A5-8237-FE6D82528D98}" type="presParOf" srcId="{77CB2C47-0DC4-436C-ABFB-5375B1652FCE}" destId="{256385D4-6051-4C8C-93BA-0145CBCEC231}" srcOrd="1" destOrd="0" presId="urn:microsoft.com/office/officeart/2005/8/layout/hProcess7"/>
    <dgm:cxn modelId="{83E7A76F-4D48-4121-8D5C-CEDCA6A01BB9}" type="presParOf" srcId="{FE054260-60F8-48CF-829C-A9E64CFE0C3D}" destId="{B209310B-F78B-46EF-AF7B-89153232C6FB}" srcOrd="9" destOrd="0" presId="urn:microsoft.com/office/officeart/2005/8/layout/hProcess7"/>
    <dgm:cxn modelId="{0BF91AC8-0DEE-480D-850C-8F8E0963A3F2}" type="presParOf" srcId="{FE054260-60F8-48CF-829C-A9E64CFE0C3D}" destId="{BB90176D-40DC-483C-B17E-4E0087BB07A4}" srcOrd="10" destOrd="0" presId="urn:microsoft.com/office/officeart/2005/8/layout/hProcess7"/>
    <dgm:cxn modelId="{66DF84ED-01F6-473D-93E2-032FB4FD37F7}" type="presParOf" srcId="{BB90176D-40DC-483C-B17E-4E0087BB07A4}" destId="{3EC2EF29-915D-4E68-9BC2-CBFF8BA4525F}" srcOrd="0" destOrd="0" presId="urn:microsoft.com/office/officeart/2005/8/layout/hProcess7"/>
    <dgm:cxn modelId="{68015369-CCBC-4D7C-9278-5A6D76363B48}" type="presParOf" srcId="{BB90176D-40DC-483C-B17E-4E0087BB07A4}" destId="{E5A58648-57FD-49A7-AA79-5EA292CE0544}" srcOrd="1" destOrd="0" presId="urn:microsoft.com/office/officeart/2005/8/layout/hProcess7"/>
    <dgm:cxn modelId="{F1795705-F331-4833-AD81-796763A1368E}" type="presParOf" srcId="{BB90176D-40DC-483C-B17E-4E0087BB07A4}" destId="{411917FC-47F4-4BE0-BBF1-D21D7384215B}" srcOrd="2" destOrd="0" presId="urn:microsoft.com/office/officeart/2005/8/layout/hProcess7"/>
    <dgm:cxn modelId="{94A0A2DA-792C-402D-8076-F4A9A9537108}" type="presParOf" srcId="{FE054260-60F8-48CF-829C-A9E64CFE0C3D}" destId="{590B9828-BFD2-4BCC-AAA9-236E74F16115}" srcOrd="11" destOrd="0" presId="urn:microsoft.com/office/officeart/2005/8/layout/hProcess7"/>
    <dgm:cxn modelId="{2A0C0BAE-306A-4DA8-93F2-D0CDA178E9AE}" type="presParOf" srcId="{FE054260-60F8-48CF-829C-A9E64CFE0C3D}" destId="{CD1EA454-4F5E-4CFA-AB96-1B40DB219710}" srcOrd="12" destOrd="0" presId="urn:microsoft.com/office/officeart/2005/8/layout/hProcess7"/>
    <dgm:cxn modelId="{3949FFB7-66A8-4EB3-9F3C-0BBD675715A1}" type="presParOf" srcId="{CD1EA454-4F5E-4CFA-AB96-1B40DB219710}" destId="{340D6ACB-2B93-4598-92CC-80AB99C7DD37}" srcOrd="0" destOrd="0" presId="urn:microsoft.com/office/officeart/2005/8/layout/hProcess7"/>
    <dgm:cxn modelId="{A8561BFC-34E3-4D66-A770-70F1C482D679}"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97EABD60-7FD7-47D7-8AAD-5CABAED20797}" type="presOf" srcId="{2365DA4B-BE0F-4615-A10C-98A9C7C8F751}" destId="{256385D4-6051-4C8C-93BA-0145CBCEC231}" srcOrd="1"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7ADC52F9-2702-4BB0-A942-F4A898F5A4B4}" type="presOf" srcId="{AFE9000C-9FC4-4C98-B766-966E67926061}" destId="{FE054260-60F8-48CF-829C-A9E64CFE0C3D}" srcOrd="0"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CF2FCFCF-1998-44B5-A0B0-A244C9DD23EE}" type="presOf" srcId="{920BE771-F0F5-4E5E-B2AE-4CAF0ACAFC71}" destId="{D5A48F99-A893-4A10-9089-4BC53D92B258}" srcOrd="0" destOrd="0" presId="urn:microsoft.com/office/officeart/2005/8/layout/hProcess7"/>
    <dgm:cxn modelId="{47BCD90F-A3ED-42EA-BA07-3BF5967A99CF}" type="presOf" srcId="{4045FA89-8873-49AC-8390-D00B487B03D0}" destId="{F0473E36-411A-4B0F-BD54-1E383A1BC4C5}"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6FDBD692-6B9A-4B91-A3D3-BDC5D2064E1F}" type="presOf" srcId="{920BE771-F0F5-4E5E-B2AE-4CAF0ACAFC71}" destId="{2CC72837-DEA6-40B3-9E5C-A2D9CA0C0EA2}" srcOrd="1" destOrd="0" presId="urn:microsoft.com/office/officeart/2005/8/layout/hProcess7"/>
    <dgm:cxn modelId="{0DF23039-90AF-4C79-A1EF-2733ADDEE0C6}" type="presOf" srcId="{2365DA4B-BE0F-4615-A10C-98A9C7C8F751}" destId="{548D7C52-6EBA-450C-9CCA-945083BE3A81}" srcOrd="0" destOrd="0" presId="urn:microsoft.com/office/officeart/2005/8/layout/hProcess7"/>
    <dgm:cxn modelId="{C3B38903-EFB1-4C61-B1D8-6E206AF0CA51}" type="presOf" srcId="{C6FB269F-D669-4A01-95FB-06ADDA2CD131}" destId="{EDE24113-09D4-4037-8A39-9B708A605CB8}" srcOrd="1" destOrd="0" presId="urn:microsoft.com/office/officeart/2005/8/layout/hProcess7"/>
    <dgm:cxn modelId="{949EFB18-2095-409C-9063-6413AC4B11B4}" type="presOf" srcId="{C6FB269F-D669-4A01-95FB-06ADDA2CD131}" destId="{63C81779-F023-4228-A379-56ECD3E9DA3C}" srcOrd="0" destOrd="0" presId="urn:microsoft.com/office/officeart/2005/8/layout/hProcess7"/>
    <dgm:cxn modelId="{88544E94-0B1C-4378-AB05-C92D0002D417}" type="presOf" srcId="{4045FA89-8873-49AC-8390-D00B487B03D0}" destId="{340D6ACB-2B93-4598-92CC-80AB99C7DD37}" srcOrd="0"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F9F74F77-97C1-49D5-AA47-4B4ABA54C8BF}" type="presParOf" srcId="{FE054260-60F8-48CF-829C-A9E64CFE0C3D}" destId="{BD43A466-F137-4210-B47D-FD2057D8FD83}" srcOrd="0" destOrd="0" presId="urn:microsoft.com/office/officeart/2005/8/layout/hProcess7"/>
    <dgm:cxn modelId="{7714ADCA-7722-4597-82F3-104BCD5A69DE}" type="presParOf" srcId="{BD43A466-F137-4210-B47D-FD2057D8FD83}" destId="{D5A48F99-A893-4A10-9089-4BC53D92B258}" srcOrd="0" destOrd="0" presId="urn:microsoft.com/office/officeart/2005/8/layout/hProcess7"/>
    <dgm:cxn modelId="{0F8A4225-B498-4874-AC5A-12ACF501D72E}" type="presParOf" srcId="{BD43A466-F137-4210-B47D-FD2057D8FD83}" destId="{2CC72837-DEA6-40B3-9E5C-A2D9CA0C0EA2}" srcOrd="1" destOrd="0" presId="urn:microsoft.com/office/officeart/2005/8/layout/hProcess7"/>
    <dgm:cxn modelId="{5706BB81-F83B-4DD4-88E6-D6F3AB071509}" type="presParOf" srcId="{FE054260-60F8-48CF-829C-A9E64CFE0C3D}" destId="{DF499915-C6C9-4915-A724-FFC90BCD8306}" srcOrd="1" destOrd="0" presId="urn:microsoft.com/office/officeart/2005/8/layout/hProcess7"/>
    <dgm:cxn modelId="{5A80B5E8-229D-42F7-82CD-652EEFDFFB5D}" type="presParOf" srcId="{FE054260-60F8-48CF-829C-A9E64CFE0C3D}" destId="{A929F4FC-23E1-4249-A378-E8A7F32C58AC}" srcOrd="2" destOrd="0" presId="urn:microsoft.com/office/officeart/2005/8/layout/hProcess7"/>
    <dgm:cxn modelId="{1AA51E34-348F-427E-ACD9-0451E8CAA968}" type="presParOf" srcId="{A929F4FC-23E1-4249-A378-E8A7F32C58AC}" destId="{0C9AB6E4-E616-4AF3-84FD-7ADEF639BF22}" srcOrd="0" destOrd="0" presId="urn:microsoft.com/office/officeart/2005/8/layout/hProcess7"/>
    <dgm:cxn modelId="{3AA4C0F0-D5D7-472B-99F6-D8422DB5E0AF}" type="presParOf" srcId="{A929F4FC-23E1-4249-A378-E8A7F32C58AC}" destId="{5586618E-DA1D-40D6-82FD-303869634542}" srcOrd="1" destOrd="0" presId="urn:microsoft.com/office/officeart/2005/8/layout/hProcess7"/>
    <dgm:cxn modelId="{F096B9EC-183A-4681-9CCE-0E90E8210B3A}" type="presParOf" srcId="{A929F4FC-23E1-4249-A378-E8A7F32C58AC}" destId="{088ADDC7-8341-4D8D-A065-591DA9B34871}" srcOrd="2" destOrd="0" presId="urn:microsoft.com/office/officeart/2005/8/layout/hProcess7"/>
    <dgm:cxn modelId="{E56AB4DC-7593-4E94-BE4F-EC80B59BA5E4}" type="presParOf" srcId="{FE054260-60F8-48CF-829C-A9E64CFE0C3D}" destId="{A4A72229-BFAF-41E2-84FC-64B05C730A2D}" srcOrd="3" destOrd="0" presId="urn:microsoft.com/office/officeart/2005/8/layout/hProcess7"/>
    <dgm:cxn modelId="{EA67BF97-EEAD-4F90-ADF5-CB12EBD9A3BB}" type="presParOf" srcId="{FE054260-60F8-48CF-829C-A9E64CFE0C3D}" destId="{0C52A75D-E64A-4DC8-AA33-EA2F803C1CD1}" srcOrd="4" destOrd="0" presId="urn:microsoft.com/office/officeart/2005/8/layout/hProcess7"/>
    <dgm:cxn modelId="{2C56319E-30F8-40EB-A69E-7669C45BAC64}" type="presParOf" srcId="{0C52A75D-E64A-4DC8-AA33-EA2F803C1CD1}" destId="{63C81779-F023-4228-A379-56ECD3E9DA3C}" srcOrd="0" destOrd="0" presId="urn:microsoft.com/office/officeart/2005/8/layout/hProcess7"/>
    <dgm:cxn modelId="{1EF6056A-38BE-43A3-A939-FF89A062640F}" type="presParOf" srcId="{0C52A75D-E64A-4DC8-AA33-EA2F803C1CD1}" destId="{EDE24113-09D4-4037-8A39-9B708A605CB8}" srcOrd="1" destOrd="0" presId="urn:microsoft.com/office/officeart/2005/8/layout/hProcess7"/>
    <dgm:cxn modelId="{BA731379-6C1B-4099-ABEE-2B45996D7156}" type="presParOf" srcId="{FE054260-60F8-48CF-829C-A9E64CFE0C3D}" destId="{5CC1AFA0-4C34-40F8-B637-78CAFE328CCF}" srcOrd="5" destOrd="0" presId="urn:microsoft.com/office/officeart/2005/8/layout/hProcess7"/>
    <dgm:cxn modelId="{88865939-CDFB-4406-A160-D0BB909549AD}" type="presParOf" srcId="{FE054260-60F8-48CF-829C-A9E64CFE0C3D}" destId="{75684CBC-BB36-4BC7-8596-810C10F11572}" srcOrd="6" destOrd="0" presId="urn:microsoft.com/office/officeart/2005/8/layout/hProcess7"/>
    <dgm:cxn modelId="{47D39F44-F8A8-43F9-95E4-DFF2307C392E}" type="presParOf" srcId="{75684CBC-BB36-4BC7-8596-810C10F11572}" destId="{D16958BD-9947-4082-B82D-43B4C98D292F}" srcOrd="0" destOrd="0" presId="urn:microsoft.com/office/officeart/2005/8/layout/hProcess7"/>
    <dgm:cxn modelId="{2BCD44EC-8EC5-4BA2-8752-05F8DE88D985}" type="presParOf" srcId="{75684CBC-BB36-4BC7-8596-810C10F11572}" destId="{80BD68F1-8DCA-48C5-82D9-05EED7763A5C}" srcOrd="1" destOrd="0" presId="urn:microsoft.com/office/officeart/2005/8/layout/hProcess7"/>
    <dgm:cxn modelId="{004DEE47-F1D9-4E85-BADC-19A466F5CFF6}" type="presParOf" srcId="{75684CBC-BB36-4BC7-8596-810C10F11572}" destId="{D37C32B1-4CA2-4654-A4B4-A1B386A800B3}" srcOrd="2" destOrd="0" presId="urn:microsoft.com/office/officeart/2005/8/layout/hProcess7"/>
    <dgm:cxn modelId="{0BE68C8B-D35C-4967-8BD0-32BF4895A7A3}" type="presParOf" srcId="{FE054260-60F8-48CF-829C-A9E64CFE0C3D}" destId="{16C07F3F-DF0B-4808-BB75-6B7560D83496}" srcOrd="7" destOrd="0" presId="urn:microsoft.com/office/officeart/2005/8/layout/hProcess7"/>
    <dgm:cxn modelId="{5A754E1A-F32B-4BF7-828C-8F5D87B65032}" type="presParOf" srcId="{FE054260-60F8-48CF-829C-A9E64CFE0C3D}" destId="{77CB2C47-0DC4-436C-ABFB-5375B1652FCE}" srcOrd="8" destOrd="0" presId="urn:microsoft.com/office/officeart/2005/8/layout/hProcess7"/>
    <dgm:cxn modelId="{6F76D99E-5003-4CF7-BF41-BBCE5F5332AD}" type="presParOf" srcId="{77CB2C47-0DC4-436C-ABFB-5375B1652FCE}" destId="{548D7C52-6EBA-450C-9CCA-945083BE3A81}" srcOrd="0" destOrd="0" presId="urn:microsoft.com/office/officeart/2005/8/layout/hProcess7"/>
    <dgm:cxn modelId="{07ADC529-C0F0-4B48-891D-204812BD0072}" type="presParOf" srcId="{77CB2C47-0DC4-436C-ABFB-5375B1652FCE}" destId="{256385D4-6051-4C8C-93BA-0145CBCEC231}" srcOrd="1" destOrd="0" presId="urn:microsoft.com/office/officeart/2005/8/layout/hProcess7"/>
    <dgm:cxn modelId="{C4529B33-F18D-4493-B3A8-D13C7906D8E8}" type="presParOf" srcId="{FE054260-60F8-48CF-829C-A9E64CFE0C3D}" destId="{B209310B-F78B-46EF-AF7B-89153232C6FB}" srcOrd="9" destOrd="0" presId="urn:microsoft.com/office/officeart/2005/8/layout/hProcess7"/>
    <dgm:cxn modelId="{D9436A50-A228-4E44-AE4B-75CAE73640DB}" type="presParOf" srcId="{FE054260-60F8-48CF-829C-A9E64CFE0C3D}" destId="{BB90176D-40DC-483C-B17E-4E0087BB07A4}" srcOrd="10" destOrd="0" presId="urn:microsoft.com/office/officeart/2005/8/layout/hProcess7"/>
    <dgm:cxn modelId="{6C86DFF1-C13C-4ACB-A1DD-80B45522002C}" type="presParOf" srcId="{BB90176D-40DC-483C-B17E-4E0087BB07A4}" destId="{3EC2EF29-915D-4E68-9BC2-CBFF8BA4525F}" srcOrd="0" destOrd="0" presId="urn:microsoft.com/office/officeart/2005/8/layout/hProcess7"/>
    <dgm:cxn modelId="{C7196BF8-8224-4DB6-9ED6-266662150F58}" type="presParOf" srcId="{BB90176D-40DC-483C-B17E-4E0087BB07A4}" destId="{E5A58648-57FD-49A7-AA79-5EA292CE0544}" srcOrd="1" destOrd="0" presId="urn:microsoft.com/office/officeart/2005/8/layout/hProcess7"/>
    <dgm:cxn modelId="{9E34FD4F-E2CD-45A5-8B26-C81C6F964AFE}" type="presParOf" srcId="{BB90176D-40DC-483C-B17E-4E0087BB07A4}" destId="{411917FC-47F4-4BE0-BBF1-D21D7384215B}" srcOrd="2" destOrd="0" presId="urn:microsoft.com/office/officeart/2005/8/layout/hProcess7"/>
    <dgm:cxn modelId="{49F300B6-1094-4FD9-AD59-D2D79D33628B}" type="presParOf" srcId="{FE054260-60F8-48CF-829C-A9E64CFE0C3D}" destId="{590B9828-BFD2-4BCC-AAA9-236E74F16115}" srcOrd="11" destOrd="0" presId="urn:microsoft.com/office/officeart/2005/8/layout/hProcess7"/>
    <dgm:cxn modelId="{59170D21-2F04-4DD0-893F-DAA502EB9DDB}" type="presParOf" srcId="{FE054260-60F8-48CF-829C-A9E64CFE0C3D}" destId="{CD1EA454-4F5E-4CFA-AB96-1B40DB219710}" srcOrd="12" destOrd="0" presId="urn:microsoft.com/office/officeart/2005/8/layout/hProcess7"/>
    <dgm:cxn modelId="{772EE7F8-B978-412D-A1BA-3489A982B88B}" type="presParOf" srcId="{CD1EA454-4F5E-4CFA-AB96-1B40DB219710}" destId="{340D6ACB-2B93-4598-92CC-80AB99C7DD37}" srcOrd="0" destOrd="0" presId="urn:microsoft.com/office/officeart/2005/8/layout/hProcess7"/>
    <dgm:cxn modelId="{2F233010-243B-4FE5-ABBA-2851C63929F7}"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7F157611-301E-4A23-8A4A-D9546884CE85}" srcId="{AFE9000C-9FC4-4C98-B766-966E67926061}" destId="{2365DA4B-BE0F-4615-A10C-98A9C7C8F751}" srcOrd="2" destOrd="0" parTransId="{B3707638-4D0E-4A2C-BA39-E25239BA1418}" sibTransId="{EAE55D39-06D4-4DC9-AF00-A81016BBEEC8}"/>
    <dgm:cxn modelId="{6107081D-FA63-40F3-BB74-ED767142A0E0}" type="presOf" srcId="{C6FB269F-D669-4A01-95FB-06ADDA2CD131}" destId="{EDE24113-09D4-4037-8A39-9B708A605CB8}" srcOrd="1"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1E70922B-350E-4EC0-8C2F-20B27CE1EF6E}" type="presOf" srcId="{AFE9000C-9FC4-4C98-B766-966E67926061}" destId="{FE054260-60F8-48CF-829C-A9E64CFE0C3D}" srcOrd="0" destOrd="0" presId="urn:microsoft.com/office/officeart/2005/8/layout/hProcess7"/>
    <dgm:cxn modelId="{0C7FF8B5-7279-4EF4-8CAF-20EAD3C4A08B}" type="presOf" srcId="{4045FA89-8873-49AC-8390-D00B487B03D0}" destId="{340D6ACB-2B93-4598-92CC-80AB99C7DD37}" srcOrd="0" destOrd="0" presId="urn:microsoft.com/office/officeart/2005/8/layout/hProcess7"/>
    <dgm:cxn modelId="{B0B69720-32E2-4F29-A073-6DB648008426}" type="presOf" srcId="{4045FA89-8873-49AC-8390-D00B487B03D0}" destId="{F0473E36-411A-4B0F-BD54-1E383A1BC4C5}" srcOrd="1" destOrd="0" presId="urn:microsoft.com/office/officeart/2005/8/layout/hProcess7"/>
    <dgm:cxn modelId="{2BACAE02-31E4-45FA-96BA-66E82AF90EB1}" type="presOf" srcId="{920BE771-F0F5-4E5E-B2AE-4CAF0ACAFC71}" destId="{D5A48F99-A893-4A10-9089-4BC53D92B258}" srcOrd="0" destOrd="0" presId="urn:microsoft.com/office/officeart/2005/8/layout/hProcess7"/>
    <dgm:cxn modelId="{24183201-7344-407A-A1D1-82DE75EC6E42}" type="presOf" srcId="{C6FB269F-D669-4A01-95FB-06ADDA2CD131}" destId="{63C81779-F023-4228-A379-56ECD3E9DA3C}" srcOrd="0" destOrd="0" presId="urn:microsoft.com/office/officeart/2005/8/layout/hProcess7"/>
    <dgm:cxn modelId="{47A6CB79-3285-4E8E-9F39-2618B6F6588D}" type="presOf" srcId="{920BE771-F0F5-4E5E-B2AE-4CAF0ACAFC71}" destId="{2CC72837-DEA6-40B3-9E5C-A2D9CA0C0EA2}" srcOrd="1" destOrd="0" presId="urn:microsoft.com/office/officeart/2005/8/layout/hProcess7"/>
    <dgm:cxn modelId="{71CDFB61-A055-455E-8C11-517B876F438A}" type="presOf" srcId="{2365DA4B-BE0F-4615-A10C-98A9C7C8F751}" destId="{548D7C52-6EBA-450C-9CCA-945083BE3A81}" srcOrd="0" destOrd="0" presId="urn:microsoft.com/office/officeart/2005/8/layout/hProcess7"/>
    <dgm:cxn modelId="{F8A1A5A1-5240-464E-9AF2-4F5AB667469F}" type="presOf" srcId="{2365DA4B-BE0F-4615-A10C-98A9C7C8F751}" destId="{256385D4-6051-4C8C-93BA-0145CBCEC231}"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C4FF0246-8F42-4AD6-B5CA-2993E1E7E91B}" srcId="{AFE9000C-9FC4-4C98-B766-966E67926061}" destId="{C6FB269F-D669-4A01-95FB-06ADDA2CD131}" srcOrd="1" destOrd="0" parTransId="{F596DB62-9610-47F8-BF3B-4D5C3119A805}" sibTransId="{4FDDE022-9C14-4612-8021-8F280FFD3B95}"/>
    <dgm:cxn modelId="{A3898A21-ACA1-4765-9047-BA1129B40AF3}" type="presParOf" srcId="{FE054260-60F8-48CF-829C-A9E64CFE0C3D}" destId="{BD43A466-F137-4210-B47D-FD2057D8FD83}" srcOrd="0" destOrd="0" presId="urn:microsoft.com/office/officeart/2005/8/layout/hProcess7"/>
    <dgm:cxn modelId="{CFC4EC9B-0F1E-4AC6-8DA2-DEA6804D3417}" type="presParOf" srcId="{BD43A466-F137-4210-B47D-FD2057D8FD83}" destId="{D5A48F99-A893-4A10-9089-4BC53D92B258}" srcOrd="0" destOrd="0" presId="urn:microsoft.com/office/officeart/2005/8/layout/hProcess7"/>
    <dgm:cxn modelId="{6654FDA8-5696-4AE5-9437-475081E5BF6E}" type="presParOf" srcId="{BD43A466-F137-4210-B47D-FD2057D8FD83}" destId="{2CC72837-DEA6-40B3-9E5C-A2D9CA0C0EA2}" srcOrd="1" destOrd="0" presId="urn:microsoft.com/office/officeart/2005/8/layout/hProcess7"/>
    <dgm:cxn modelId="{FEEA29A7-32BC-49B2-831A-197D667EC79B}" type="presParOf" srcId="{FE054260-60F8-48CF-829C-A9E64CFE0C3D}" destId="{DF499915-C6C9-4915-A724-FFC90BCD8306}" srcOrd="1" destOrd="0" presId="urn:microsoft.com/office/officeart/2005/8/layout/hProcess7"/>
    <dgm:cxn modelId="{C6A1107A-7714-438D-8FEE-A6669E088D1C}" type="presParOf" srcId="{FE054260-60F8-48CF-829C-A9E64CFE0C3D}" destId="{A929F4FC-23E1-4249-A378-E8A7F32C58AC}" srcOrd="2" destOrd="0" presId="urn:microsoft.com/office/officeart/2005/8/layout/hProcess7"/>
    <dgm:cxn modelId="{785FEE24-E6A6-4DB2-9AE3-8F74D086874A}" type="presParOf" srcId="{A929F4FC-23E1-4249-A378-E8A7F32C58AC}" destId="{0C9AB6E4-E616-4AF3-84FD-7ADEF639BF22}" srcOrd="0" destOrd="0" presId="urn:microsoft.com/office/officeart/2005/8/layout/hProcess7"/>
    <dgm:cxn modelId="{3C3E9013-C7FC-4D7F-BFDD-CAC62BFEFAAF}" type="presParOf" srcId="{A929F4FC-23E1-4249-A378-E8A7F32C58AC}" destId="{5586618E-DA1D-40D6-82FD-303869634542}" srcOrd="1" destOrd="0" presId="urn:microsoft.com/office/officeart/2005/8/layout/hProcess7"/>
    <dgm:cxn modelId="{DDC3AC2E-0D26-4C38-AF44-C532EAE0C24C}" type="presParOf" srcId="{A929F4FC-23E1-4249-A378-E8A7F32C58AC}" destId="{088ADDC7-8341-4D8D-A065-591DA9B34871}" srcOrd="2" destOrd="0" presId="urn:microsoft.com/office/officeart/2005/8/layout/hProcess7"/>
    <dgm:cxn modelId="{4B9023A5-037B-48D4-9618-8D9E77682342}" type="presParOf" srcId="{FE054260-60F8-48CF-829C-A9E64CFE0C3D}" destId="{A4A72229-BFAF-41E2-84FC-64B05C730A2D}" srcOrd="3" destOrd="0" presId="urn:microsoft.com/office/officeart/2005/8/layout/hProcess7"/>
    <dgm:cxn modelId="{CD33491D-BB35-44BD-8176-620B38611232}" type="presParOf" srcId="{FE054260-60F8-48CF-829C-A9E64CFE0C3D}" destId="{0C52A75D-E64A-4DC8-AA33-EA2F803C1CD1}" srcOrd="4" destOrd="0" presId="urn:microsoft.com/office/officeart/2005/8/layout/hProcess7"/>
    <dgm:cxn modelId="{09A7FBD7-44DD-4423-96FB-2AB5945D8978}" type="presParOf" srcId="{0C52A75D-E64A-4DC8-AA33-EA2F803C1CD1}" destId="{63C81779-F023-4228-A379-56ECD3E9DA3C}" srcOrd="0" destOrd="0" presId="urn:microsoft.com/office/officeart/2005/8/layout/hProcess7"/>
    <dgm:cxn modelId="{F5583484-6272-41FB-9A0A-77DBC145FEDC}" type="presParOf" srcId="{0C52A75D-E64A-4DC8-AA33-EA2F803C1CD1}" destId="{EDE24113-09D4-4037-8A39-9B708A605CB8}" srcOrd="1" destOrd="0" presId="urn:microsoft.com/office/officeart/2005/8/layout/hProcess7"/>
    <dgm:cxn modelId="{68E0EF93-CE43-48E8-BB39-EE56D5250665}" type="presParOf" srcId="{FE054260-60F8-48CF-829C-A9E64CFE0C3D}" destId="{5CC1AFA0-4C34-40F8-B637-78CAFE328CCF}" srcOrd="5" destOrd="0" presId="urn:microsoft.com/office/officeart/2005/8/layout/hProcess7"/>
    <dgm:cxn modelId="{D7F49A79-A9BE-4E14-A4C5-311E090E5715}" type="presParOf" srcId="{FE054260-60F8-48CF-829C-A9E64CFE0C3D}" destId="{75684CBC-BB36-4BC7-8596-810C10F11572}" srcOrd="6" destOrd="0" presId="urn:microsoft.com/office/officeart/2005/8/layout/hProcess7"/>
    <dgm:cxn modelId="{3D27769C-3475-42F4-9371-DEE5D240895E}" type="presParOf" srcId="{75684CBC-BB36-4BC7-8596-810C10F11572}" destId="{D16958BD-9947-4082-B82D-43B4C98D292F}" srcOrd="0" destOrd="0" presId="urn:microsoft.com/office/officeart/2005/8/layout/hProcess7"/>
    <dgm:cxn modelId="{7E61DA7C-29EC-435A-BDE8-F1D8704621DD}" type="presParOf" srcId="{75684CBC-BB36-4BC7-8596-810C10F11572}" destId="{80BD68F1-8DCA-48C5-82D9-05EED7763A5C}" srcOrd="1" destOrd="0" presId="urn:microsoft.com/office/officeart/2005/8/layout/hProcess7"/>
    <dgm:cxn modelId="{61D9ABCB-E29F-4C51-9916-0498AAAC179C}" type="presParOf" srcId="{75684CBC-BB36-4BC7-8596-810C10F11572}" destId="{D37C32B1-4CA2-4654-A4B4-A1B386A800B3}" srcOrd="2" destOrd="0" presId="urn:microsoft.com/office/officeart/2005/8/layout/hProcess7"/>
    <dgm:cxn modelId="{A1D490F1-5CA8-4C19-B667-82AED3BF0ABD}" type="presParOf" srcId="{FE054260-60F8-48CF-829C-A9E64CFE0C3D}" destId="{16C07F3F-DF0B-4808-BB75-6B7560D83496}" srcOrd="7" destOrd="0" presId="urn:microsoft.com/office/officeart/2005/8/layout/hProcess7"/>
    <dgm:cxn modelId="{5AE14CA8-89DD-4289-8730-62AF2E25B2F8}" type="presParOf" srcId="{FE054260-60F8-48CF-829C-A9E64CFE0C3D}" destId="{77CB2C47-0DC4-436C-ABFB-5375B1652FCE}" srcOrd="8" destOrd="0" presId="urn:microsoft.com/office/officeart/2005/8/layout/hProcess7"/>
    <dgm:cxn modelId="{7BA71F9E-76DD-457D-8957-24E7FFC1F057}" type="presParOf" srcId="{77CB2C47-0DC4-436C-ABFB-5375B1652FCE}" destId="{548D7C52-6EBA-450C-9CCA-945083BE3A81}" srcOrd="0" destOrd="0" presId="urn:microsoft.com/office/officeart/2005/8/layout/hProcess7"/>
    <dgm:cxn modelId="{DCE6C9C7-54B1-4E24-A1FF-1752EEB1F137}" type="presParOf" srcId="{77CB2C47-0DC4-436C-ABFB-5375B1652FCE}" destId="{256385D4-6051-4C8C-93BA-0145CBCEC231}" srcOrd="1" destOrd="0" presId="urn:microsoft.com/office/officeart/2005/8/layout/hProcess7"/>
    <dgm:cxn modelId="{C77B227D-3B6B-498B-8BE8-EF79C349589C}" type="presParOf" srcId="{FE054260-60F8-48CF-829C-A9E64CFE0C3D}" destId="{B209310B-F78B-46EF-AF7B-89153232C6FB}" srcOrd="9" destOrd="0" presId="urn:microsoft.com/office/officeart/2005/8/layout/hProcess7"/>
    <dgm:cxn modelId="{031C9F91-8A67-4A8A-97BB-ACF9A206C6A7}" type="presParOf" srcId="{FE054260-60F8-48CF-829C-A9E64CFE0C3D}" destId="{BB90176D-40DC-483C-B17E-4E0087BB07A4}" srcOrd="10" destOrd="0" presId="urn:microsoft.com/office/officeart/2005/8/layout/hProcess7"/>
    <dgm:cxn modelId="{DCFA16C5-7F41-461C-A1E3-C54BB247EBCC}" type="presParOf" srcId="{BB90176D-40DC-483C-B17E-4E0087BB07A4}" destId="{3EC2EF29-915D-4E68-9BC2-CBFF8BA4525F}" srcOrd="0" destOrd="0" presId="urn:microsoft.com/office/officeart/2005/8/layout/hProcess7"/>
    <dgm:cxn modelId="{CF44E5F4-91B4-4A99-8131-DD47C3920EB0}" type="presParOf" srcId="{BB90176D-40DC-483C-B17E-4E0087BB07A4}" destId="{E5A58648-57FD-49A7-AA79-5EA292CE0544}" srcOrd="1" destOrd="0" presId="urn:microsoft.com/office/officeart/2005/8/layout/hProcess7"/>
    <dgm:cxn modelId="{F8B2F064-0BE3-4FA1-AD00-72D6BDFA1643}" type="presParOf" srcId="{BB90176D-40DC-483C-B17E-4E0087BB07A4}" destId="{411917FC-47F4-4BE0-BBF1-D21D7384215B}" srcOrd="2" destOrd="0" presId="urn:microsoft.com/office/officeart/2005/8/layout/hProcess7"/>
    <dgm:cxn modelId="{9E3D5E31-0278-4C74-909A-61C0C031DF55}" type="presParOf" srcId="{FE054260-60F8-48CF-829C-A9E64CFE0C3D}" destId="{590B9828-BFD2-4BCC-AAA9-236E74F16115}" srcOrd="11" destOrd="0" presId="urn:microsoft.com/office/officeart/2005/8/layout/hProcess7"/>
    <dgm:cxn modelId="{0BB04669-D4DD-442F-ADF2-3B5A6DF8CF71}" type="presParOf" srcId="{FE054260-60F8-48CF-829C-A9E64CFE0C3D}" destId="{CD1EA454-4F5E-4CFA-AB96-1B40DB219710}" srcOrd="12" destOrd="0" presId="urn:microsoft.com/office/officeart/2005/8/layout/hProcess7"/>
    <dgm:cxn modelId="{46A47BEF-D30F-45A0-A4CE-9B0338A42232}" type="presParOf" srcId="{CD1EA454-4F5E-4CFA-AB96-1B40DB219710}" destId="{340D6ACB-2B93-4598-92CC-80AB99C7DD37}" srcOrd="0" destOrd="0" presId="urn:microsoft.com/office/officeart/2005/8/layout/hProcess7"/>
    <dgm:cxn modelId="{CF418E7D-EF62-449E-9F24-236B198EBA0E}"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50F88D11-8575-4DB2-B35C-58514FA90F01}" type="presOf" srcId="{2365DA4B-BE0F-4615-A10C-98A9C7C8F751}" destId="{548D7C52-6EBA-450C-9CCA-945083BE3A81}" srcOrd="0"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1BEFA9A2-47FA-494D-95A1-8577947E143A}" type="presOf" srcId="{C6FB269F-D669-4A01-95FB-06ADDA2CD131}" destId="{63C81779-F023-4228-A379-56ECD3E9DA3C}" srcOrd="0" destOrd="0" presId="urn:microsoft.com/office/officeart/2005/8/layout/hProcess7"/>
    <dgm:cxn modelId="{8B443760-5BCC-4870-98A0-D28C210B34E8}" type="presOf" srcId="{4045FA89-8873-49AC-8390-D00B487B03D0}" destId="{F0473E36-411A-4B0F-BD54-1E383A1BC4C5}" srcOrd="1" destOrd="0" presId="urn:microsoft.com/office/officeart/2005/8/layout/hProcess7"/>
    <dgm:cxn modelId="{B153481F-80D5-4303-94DD-AC5665AF63DA}" type="presOf" srcId="{920BE771-F0F5-4E5E-B2AE-4CAF0ACAFC71}" destId="{D5A48F99-A893-4A10-9089-4BC53D92B258}" srcOrd="0" destOrd="0" presId="urn:microsoft.com/office/officeart/2005/8/layout/hProcess7"/>
    <dgm:cxn modelId="{5FA6ADEA-8EA7-457E-A1C2-0E4BDA3B8A25}" type="presOf" srcId="{920BE771-F0F5-4E5E-B2AE-4CAF0ACAFC71}" destId="{2CC72837-DEA6-40B3-9E5C-A2D9CA0C0EA2}" srcOrd="1"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94AFE103-1FAD-4AEA-9223-3D64A967A4E7}" type="presOf" srcId="{4045FA89-8873-49AC-8390-D00B487B03D0}" destId="{340D6ACB-2B93-4598-92CC-80AB99C7DD37}" srcOrd="0" destOrd="0" presId="urn:microsoft.com/office/officeart/2005/8/layout/hProcess7"/>
    <dgm:cxn modelId="{A85EDDBD-E411-4BD5-9833-A3AF4217342D}" type="presOf" srcId="{AFE9000C-9FC4-4C98-B766-966E67926061}" destId="{FE054260-60F8-48CF-829C-A9E64CFE0C3D}" srcOrd="0" destOrd="0" presId="urn:microsoft.com/office/officeart/2005/8/layout/hProcess7"/>
    <dgm:cxn modelId="{E77A4BA2-3CDA-48A3-B93C-57A5A64FC726}" type="presOf" srcId="{C6FB269F-D669-4A01-95FB-06ADDA2CD131}" destId="{EDE24113-09D4-4037-8A39-9B708A605CB8}" srcOrd="1" destOrd="0" presId="urn:microsoft.com/office/officeart/2005/8/layout/hProcess7"/>
    <dgm:cxn modelId="{26D1698B-37DD-45B0-8C61-71DFDA69A668}" type="presOf" srcId="{2365DA4B-BE0F-4615-A10C-98A9C7C8F751}" destId="{256385D4-6051-4C8C-93BA-0145CBCEC231}" srcOrd="1"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4D29AF1A-4ADA-4070-B8F4-1071C86D1DBC}" srcId="{AFE9000C-9FC4-4C98-B766-966E67926061}" destId="{920BE771-F0F5-4E5E-B2AE-4CAF0ACAFC71}" srcOrd="0" destOrd="0" parTransId="{77E1D065-EB0C-4004-AC86-A4FB704DAE31}" sibTransId="{8B63750A-2841-4107-8EE6-0717E91104F1}"/>
    <dgm:cxn modelId="{8921B100-8FF6-4D32-A9B2-566139C94954}" type="presParOf" srcId="{FE054260-60F8-48CF-829C-A9E64CFE0C3D}" destId="{BD43A466-F137-4210-B47D-FD2057D8FD83}" srcOrd="0" destOrd="0" presId="urn:microsoft.com/office/officeart/2005/8/layout/hProcess7"/>
    <dgm:cxn modelId="{76FFAD42-4CEE-4AEB-9602-8E01A137A21F}" type="presParOf" srcId="{BD43A466-F137-4210-B47D-FD2057D8FD83}" destId="{D5A48F99-A893-4A10-9089-4BC53D92B258}" srcOrd="0" destOrd="0" presId="urn:microsoft.com/office/officeart/2005/8/layout/hProcess7"/>
    <dgm:cxn modelId="{EFEFE009-7AEB-4C22-A0AC-9A42525A4489}" type="presParOf" srcId="{BD43A466-F137-4210-B47D-FD2057D8FD83}" destId="{2CC72837-DEA6-40B3-9E5C-A2D9CA0C0EA2}" srcOrd="1" destOrd="0" presId="urn:microsoft.com/office/officeart/2005/8/layout/hProcess7"/>
    <dgm:cxn modelId="{2B38F785-95A3-4FA6-B62B-951B97CA5AA5}" type="presParOf" srcId="{FE054260-60F8-48CF-829C-A9E64CFE0C3D}" destId="{DF499915-C6C9-4915-A724-FFC90BCD8306}" srcOrd="1" destOrd="0" presId="urn:microsoft.com/office/officeart/2005/8/layout/hProcess7"/>
    <dgm:cxn modelId="{8C6F85F3-CD22-4C68-90FC-1CE00D0F7477}" type="presParOf" srcId="{FE054260-60F8-48CF-829C-A9E64CFE0C3D}" destId="{A929F4FC-23E1-4249-A378-E8A7F32C58AC}" srcOrd="2" destOrd="0" presId="urn:microsoft.com/office/officeart/2005/8/layout/hProcess7"/>
    <dgm:cxn modelId="{524A84CE-C26E-4EEF-A063-0A0C5E8493B9}" type="presParOf" srcId="{A929F4FC-23E1-4249-A378-E8A7F32C58AC}" destId="{0C9AB6E4-E616-4AF3-84FD-7ADEF639BF22}" srcOrd="0" destOrd="0" presId="urn:microsoft.com/office/officeart/2005/8/layout/hProcess7"/>
    <dgm:cxn modelId="{4A9A20A7-EC04-4B56-A0F6-940AE83C9A72}" type="presParOf" srcId="{A929F4FC-23E1-4249-A378-E8A7F32C58AC}" destId="{5586618E-DA1D-40D6-82FD-303869634542}" srcOrd="1" destOrd="0" presId="urn:microsoft.com/office/officeart/2005/8/layout/hProcess7"/>
    <dgm:cxn modelId="{719741E5-4E10-4949-99B0-FC3B31BCAE35}" type="presParOf" srcId="{A929F4FC-23E1-4249-A378-E8A7F32C58AC}" destId="{088ADDC7-8341-4D8D-A065-591DA9B34871}" srcOrd="2" destOrd="0" presId="urn:microsoft.com/office/officeart/2005/8/layout/hProcess7"/>
    <dgm:cxn modelId="{50A615D4-4924-4A21-984C-CEEDE8FA6335}" type="presParOf" srcId="{FE054260-60F8-48CF-829C-A9E64CFE0C3D}" destId="{A4A72229-BFAF-41E2-84FC-64B05C730A2D}" srcOrd="3" destOrd="0" presId="urn:microsoft.com/office/officeart/2005/8/layout/hProcess7"/>
    <dgm:cxn modelId="{E5CE6717-7923-4793-9CB9-EFFAC2867966}" type="presParOf" srcId="{FE054260-60F8-48CF-829C-A9E64CFE0C3D}" destId="{0C52A75D-E64A-4DC8-AA33-EA2F803C1CD1}" srcOrd="4" destOrd="0" presId="urn:microsoft.com/office/officeart/2005/8/layout/hProcess7"/>
    <dgm:cxn modelId="{C95D870B-6E52-4659-B1BE-80B4B19F9E3B}" type="presParOf" srcId="{0C52A75D-E64A-4DC8-AA33-EA2F803C1CD1}" destId="{63C81779-F023-4228-A379-56ECD3E9DA3C}" srcOrd="0" destOrd="0" presId="urn:microsoft.com/office/officeart/2005/8/layout/hProcess7"/>
    <dgm:cxn modelId="{69417FFE-8030-418A-B069-33A8744929E2}" type="presParOf" srcId="{0C52A75D-E64A-4DC8-AA33-EA2F803C1CD1}" destId="{EDE24113-09D4-4037-8A39-9B708A605CB8}" srcOrd="1" destOrd="0" presId="urn:microsoft.com/office/officeart/2005/8/layout/hProcess7"/>
    <dgm:cxn modelId="{0EE3ABFC-C67E-407C-9215-B6CE1BA48A45}" type="presParOf" srcId="{FE054260-60F8-48CF-829C-A9E64CFE0C3D}" destId="{5CC1AFA0-4C34-40F8-B637-78CAFE328CCF}" srcOrd="5" destOrd="0" presId="urn:microsoft.com/office/officeart/2005/8/layout/hProcess7"/>
    <dgm:cxn modelId="{9DF1B8AD-8F60-4CDA-9D3C-FF881E4E2801}" type="presParOf" srcId="{FE054260-60F8-48CF-829C-A9E64CFE0C3D}" destId="{75684CBC-BB36-4BC7-8596-810C10F11572}" srcOrd="6" destOrd="0" presId="urn:microsoft.com/office/officeart/2005/8/layout/hProcess7"/>
    <dgm:cxn modelId="{E36EA04F-44D5-400C-8190-8BA6494BFA83}" type="presParOf" srcId="{75684CBC-BB36-4BC7-8596-810C10F11572}" destId="{D16958BD-9947-4082-B82D-43B4C98D292F}" srcOrd="0" destOrd="0" presId="urn:microsoft.com/office/officeart/2005/8/layout/hProcess7"/>
    <dgm:cxn modelId="{69CB49AF-A9A9-4DF8-8DB7-27C76C9D8084}" type="presParOf" srcId="{75684CBC-BB36-4BC7-8596-810C10F11572}" destId="{80BD68F1-8DCA-48C5-82D9-05EED7763A5C}" srcOrd="1" destOrd="0" presId="urn:microsoft.com/office/officeart/2005/8/layout/hProcess7"/>
    <dgm:cxn modelId="{4B1B7F93-1E88-4A03-AAF5-549AD339CC49}" type="presParOf" srcId="{75684CBC-BB36-4BC7-8596-810C10F11572}" destId="{D37C32B1-4CA2-4654-A4B4-A1B386A800B3}" srcOrd="2" destOrd="0" presId="urn:microsoft.com/office/officeart/2005/8/layout/hProcess7"/>
    <dgm:cxn modelId="{B31B94E3-F62A-405A-AF83-F758F01DA1D0}" type="presParOf" srcId="{FE054260-60F8-48CF-829C-A9E64CFE0C3D}" destId="{16C07F3F-DF0B-4808-BB75-6B7560D83496}" srcOrd="7" destOrd="0" presId="urn:microsoft.com/office/officeart/2005/8/layout/hProcess7"/>
    <dgm:cxn modelId="{1FCDFB0D-3183-4E5C-9A20-B6DD046472DB}" type="presParOf" srcId="{FE054260-60F8-48CF-829C-A9E64CFE0C3D}" destId="{77CB2C47-0DC4-436C-ABFB-5375B1652FCE}" srcOrd="8" destOrd="0" presId="urn:microsoft.com/office/officeart/2005/8/layout/hProcess7"/>
    <dgm:cxn modelId="{FB48643D-1BF1-4057-812F-D23D42AC9916}" type="presParOf" srcId="{77CB2C47-0DC4-436C-ABFB-5375B1652FCE}" destId="{548D7C52-6EBA-450C-9CCA-945083BE3A81}" srcOrd="0" destOrd="0" presId="urn:microsoft.com/office/officeart/2005/8/layout/hProcess7"/>
    <dgm:cxn modelId="{895BAC98-8F3C-4819-90CA-295E9E2F0711}" type="presParOf" srcId="{77CB2C47-0DC4-436C-ABFB-5375B1652FCE}" destId="{256385D4-6051-4C8C-93BA-0145CBCEC231}" srcOrd="1" destOrd="0" presId="urn:microsoft.com/office/officeart/2005/8/layout/hProcess7"/>
    <dgm:cxn modelId="{730530F8-EFEF-41C6-B7C0-4C0540B26D43}" type="presParOf" srcId="{FE054260-60F8-48CF-829C-A9E64CFE0C3D}" destId="{B209310B-F78B-46EF-AF7B-89153232C6FB}" srcOrd="9" destOrd="0" presId="urn:microsoft.com/office/officeart/2005/8/layout/hProcess7"/>
    <dgm:cxn modelId="{B80360CB-BB62-42B9-8257-9E4050F510A7}" type="presParOf" srcId="{FE054260-60F8-48CF-829C-A9E64CFE0C3D}" destId="{BB90176D-40DC-483C-B17E-4E0087BB07A4}" srcOrd="10" destOrd="0" presId="urn:microsoft.com/office/officeart/2005/8/layout/hProcess7"/>
    <dgm:cxn modelId="{3D4FEF1A-95F7-47C0-9B95-E1E9A7F89FD3}" type="presParOf" srcId="{BB90176D-40DC-483C-B17E-4E0087BB07A4}" destId="{3EC2EF29-915D-4E68-9BC2-CBFF8BA4525F}" srcOrd="0" destOrd="0" presId="urn:microsoft.com/office/officeart/2005/8/layout/hProcess7"/>
    <dgm:cxn modelId="{8D92DEBB-EBD8-4846-BD5B-A3F8D6BD54E0}" type="presParOf" srcId="{BB90176D-40DC-483C-B17E-4E0087BB07A4}" destId="{E5A58648-57FD-49A7-AA79-5EA292CE0544}" srcOrd="1" destOrd="0" presId="urn:microsoft.com/office/officeart/2005/8/layout/hProcess7"/>
    <dgm:cxn modelId="{4A9B01AE-294B-48D4-91C4-529A2BE2DFD6}" type="presParOf" srcId="{BB90176D-40DC-483C-B17E-4E0087BB07A4}" destId="{411917FC-47F4-4BE0-BBF1-D21D7384215B}" srcOrd="2" destOrd="0" presId="urn:microsoft.com/office/officeart/2005/8/layout/hProcess7"/>
    <dgm:cxn modelId="{D46B4B8A-B4D6-4C12-80B7-BA9F6862562C}" type="presParOf" srcId="{FE054260-60F8-48CF-829C-A9E64CFE0C3D}" destId="{590B9828-BFD2-4BCC-AAA9-236E74F16115}" srcOrd="11" destOrd="0" presId="urn:microsoft.com/office/officeart/2005/8/layout/hProcess7"/>
    <dgm:cxn modelId="{E59A0189-3113-4972-8FAE-FC240C020616}" type="presParOf" srcId="{FE054260-60F8-48CF-829C-A9E64CFE0C3D}" destId="{CD1EA454-4F5E-4CFA-AB96-1B40DB219710}" srcOrd="12" destOrd="0" presId="urn:microsoft.com/office/officeart/2005/8/layout/hProcess7"/>
    <dgm:cxn modelId="{5DAFAEE0-C81D-46D4-B13D-780BB6FF3059}" type="presParOf" srcId="{CD1EA454-4F5E-4CFA-AB96-1B40DB219710}" destId="{340D6ACB-2B93-4598-92CC-80AB99C7DD37}" srcOrd="0" destOrd="0" presId="urn:microsoft.com/office/officeart/2005/8/layout/hProcess7"/>
    <dgm:cxn modelId="{34A0D351-8D26-4B38-A075-C3F3A44C98B3}"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51C176E4-264B-4A98-8A24-93BE553E66D9}" type="presOf" srcId="{2365DA4B-BE0F-4615-A10C-98A9C7C8F751}" destId="{548D7C52-6EBA-450C-9CCA-945083BE3A81}" srcOrd="0"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7F33DB75-6D53-4063-9736-9358E39FA063}" type="presOf" srcId="{C6FB269F-D669-4A01-95FB-06ADDA2CD131}" destId="{63C81779-F023-4228-A379-56ECD3E9DA3C}" srcOrd="0" destOrd="0" presId="urn:microsoft.com/office/officeart/2005/8/layout/hProcess7"/>
    <dgm:cxn modelId="{12C8C38A-63F8-4D4D-B074-83D6F2F9FC07}" type="presOf" srcId="{4045FA89-8873-49AC-8390-D00B487B03D0}" destId="{F0473E36-411A-4B0F-BD54-1E383A1BC4C5}" srcOrd="1" destOrd="0" presId="urn:microsoft.com/office/officeart/2005/8/layout/hProcess7"/>
    <dgm:cxn modelId="{4C4171D1-D785-494D-8034-6E04EAF2A64E}" type="presOf" srcId="{2365DA4B-BE0F-4615-A10C-98A9C7C8F751}" destId="{256385D4-6051-4C8C-93BA-0145CBCEC231}" srcOrd="1" destOrd="0" presId="urn:microsoft.com/office/officeart/2005/8/layout/hProcess7"/>
    <dgm:cxn modelId="{1006B36A-0829-49D4-A909-C92DA1998F15}" type="presOf" srcId="{C6FB269F-D669-4A01-95FB-06ADDA2CD131}" destId="{EDE24113-09D4-4037-8A39-9B708A605CB8}" srcOrd="1" destOrd="0" presId="urn:microsoft.com/office/officeart/2005/8/layout/hProcess7"/>
    <dgm:cxn modelId="{359E9F4C-09EA-4E1E-942D-69AF97BE5596}" type="presOf" srcId="{920BE771-F0F5-4E5E-B2AE-4CAF0ACAFC71}" destId="{D5A48F99-A893-4A10-9089-4BC53D92B258}" srcOrd="0"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7C55905F-9D93-4DA6-B544-626C05D9E184}" type="presOf" srcId="{4045FA89-8873-49AC-8390-D00B487B03D0}" destId="{340D6ACB-2B93-4598-92CC-80AB99C7DD37}" srcOrd="0"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E0CB5690-EA73-4B45-99EB-1FDABF58ECC7}" type="presOf" srcId="{AFE9000C-9FC4-4C98-B766-966E67926061}" destId="{FE054260-60F8-48CF-829C-A9E64CFE0C3D}" srcOrd="0" destOrd="0" presId="urn:microsoft.com/office/officeart/2005/8/layout/hProcess7"/>
    <dgm:cxn modelId="{ED8CAF9E-F940-4957-B30B-76BEA8B77D6A}" type="presOf" srcId="{920BE771-F0F5-4E5E-B2AE-4CAF0ACAFC71}" destId="{2CC72837-DEA6-40B3-9E5C-A2D9CA0C0EA2}" srcOrd="1"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F0650910-897B-487D-AA34-7201D1CE3836}" type="presParOf" srcId="{FE054260-60F8-48CF-829C-A9E64CFE0C3D}" destId="{BD43A466-F137-4210-B47D-FD2057D8FD83}" srcOrd="0" destOrd="0" presId="urn:microsoft.com/office/officeart/2005/8/layout/hProcess7"/>
    <dgm:cxn modelId="{CC98DBB2-A926-4149-88B0-B5B09DD03CC9}" type="presParOf" srcId="{BD43A466-F137-4210-B47D-FD2057D8FD83}" destId="{D5A48F99-A893-4A10-9089-4BC53D92B258}" srcOrd="0" destOrd="0" presId="urn:microsoft.com/office/officeart/2005/8/layout/hProcess7"/>
    <dgm:cxn modelId="{23FB8D5E-1AA2-4567-B7BE-987429D5C17D}" type="presParOf" srcId="{BD43A466-F137-4210-B47D-FD2057D8FD83}" destId="{2CC72837-DEA6-40B3-9E5C-A2D9CA0C0EA2}" srcOrd="1" destOrd="0" presId="urn:microsoft.com/office/officeart/2005/8/layout/hProcess7"/>
    <dgm:cxn modelId="{8A843D07-E374-4801-A982-67418D5326AA}" type="presParOf" srcId="{FE054260-60F8-48CF-829C-A9E64CFE0C3D}" destId="{DF499915-C6C9-4915-A724-FFC90BCD8306}" srcOrd="1" destOrd="0" presId="urn:microsoft.com/office/officeart/2005/8/layout/hProcess7"/>
    <dgm:cxn modelId="{6B299105-DF0E-48F2-AE66-EB1AFD646CF9}" type="presParOf" srcId="{FE054260-60F8-48CF-829C-A9E64CFE0C3D}" destId="{A929F4FC-23E1-4249-A378-E8A7F32C58AC}" srcOrd="2" destOrd="0" presId="urn:microsoft.com/office/officeart/2005/8/layout/hProcess7"/>
    <dgm:cxn modelId="{E32F57B8-E026-4789-91D8-9A59D00174A9}" type="presParOf" srcId="{A929F4FC-23E1-4249-A378-E8A7F32C58AC}" destId="{0C9AB6E4-E616-4AF3-84FD-7ADEF639BF22}" srcOrd="0" destOrd="0" presId="urn:microsoft.com/office/officeart/2005/8/layout/hProcess7"/>
    <dgm:cxn modelId="{BE4E2B89-E8C2-4E18-8ABC-E1D57CC6EE20}" type="presParOf" srcId="{A929F4FC-23E1-4249-A378-E8A7F32C58AC}" destId="{5586618E-DA1D-40D6-82FD-303869634542}" srcOrd="1" destOrd="0" presId="urn:microsoft.com/office/officeart/2005/8/layout/hProcess7"/>
    <dgm:cxn modelId="{3E666B09-5C95-4BBE-B9F1-4E92F76DAB1F}" type="presParOf" srcId="{A929F4FC-23E1-4249-A378-E8A7F32C58AC}" destId="{088ADDC7-8341-4D8D-A065-591DA9B34871}" srcOrd="2" destOrd="0" presId="urn:microsoft.com/office/officeart/2005/8/layout/hProcess7"/>
    <dgm:cxn modelId="{A8481560-9B44-4792-A264-A48179550226}" type="presParOf" srcId="{FE054260-60F8-48CF-829C-A9E64CFE0C3D}" destId="{A4A72229-BFAF-41E2-84FC-64B05C730A2D}" srcOrd="3" destOrd="0" presId="urn:microsoft.com/office/officeart/2005/8/layout/hProcess7"/>
    <dgm:cxn modelId="{A878FC77-44F6-4F39-9406-D172F02E5EF8}" type="presParOf" srcId="{FE054260-60F8-48CF-829C-A9E64CFE0C3D}" destId="{0C52A75D-E64A-4DC8-AA33-EA2F803C1CD1}" srcOrd="4" destOrd="0" presId="urn:microsoft.com/office/officeart/2005/8/layout/hProcess7"/>
    <dgm:cxn modelId="{8A6CF294-E422-4469-9AB2-08D35C87F4AF}" type="presParOf" srcId="{0C52A75D-E64A-4DC8-AA33-EA2F803C1CD1}" destId="{63C81779-F023-4228-A379-56ECD3E9DA3C}" srcOrd="0" destOrd="0" presId="urn:microsoft.com/office/officeart/2005/8/layout/hProcess7"/>
    <dgm:cxn modelId="{7B846665-4A48-4100-BFA6-5296B1242AF3}" type="presParOf" srcId="{0C52A75D-E64A-4DC8-AA33-EA2F803C1CD1}" destId="{EDE24113-09D4-4037-8A39-9B708A605CB8}" srcOrd="1" destOrd="0" presId="urn:microsoft.com/office/officeart/2005/8/layout/hProcess7"/>
    <dgm:cxn modelId="{8AF083AA-3E8D-4612-820E-1B02E5D5F914}" type="presParOf" srcId="{FE054260-60F8-48CF-829C-A9E64CFE0C3D}" destId="{5CC1AFA0-4C34-40F8-B637-78CAFE328CCF}" srcOrd="5" destOrd="0" presId="urn:microsoft.com/office/officeart/2005/8/layout/hProcess7"/>
    <dgm:cxn modelId="{699D1788-6E6B-4AFE-BDC7-4A5F0AAC033F}" type="presParOf" srcId="{FE054260-60F8-48CF-829C-A9E64CFE0C3D}" destId="{75684CBC-BB36-4BC7-8596-810C10F11572}" srcOrd="6" destOrd="0" presId="urn:microsoft.com/office/officeart/2005/8/layout/hProcess7"/>
    <dgm:cxn modelId="{FDD241D6-85DD-40A1-9881-EF200AF5DB8A}" type="presParOf" srcId="{75684CBC-BB36-4BC7-8596-810C10F11572}" destId="{D16958BD-9947-4082-B82D-43B4C98D292F}" srcOrd="0" destOrd="0" presId="urn:microsoft.com/office/officeart/2005/8/layout/hProcess7"/>
    <dgm:cxn modelId="{C62E7789-5B09-4D50-98E7-907FD58292E8}" type="presParOf" srcId="{75684CBC-BB36-4BC7-8596-810C10F11572}" destId="{80BD68F1-8DCA-48C5-82D9-05EED7763A5C}" srcOrd="1" destOrd="0" presId="urn:microsoft.com/office/officeart/2005/8/layout/hProcess7"/>
    <dgm:cxn modelId="{DFA6B66E-788F-44B8-81B2-1C4E58EEC41C}" type="presParOf" srcId="{75684CBC-BB36-4BC7-8596-810C10F11572}" destId="{D37C32B1-4CA2-4654-A4B4-A1B386A800B3}" srcOrd="2" destOrd="0" presId="urn:microsoft.com/office/officeart/2005/8/layout/hProcess7"/>
    <dgm:cxn modelId="{214AE390-38D1-437D-91E6-AC1A72A14FA0}" type="presParOf" srcId="{FE054260-60F8-48CF-829C-A9E64CFE0C3D}" destId="{16C07F3F-DF0B-4808-BB75-6B7560D83496}" srcOrd="7" destOrd="0" presId="urn:microsoft.com/office/officeart/2005/8/layout/hProcess7"/>
    <dgm:cxn modelId="{7F469B7B-8516-442F-8FFA-BF28834E4B6B}" type="presParOf" srcId="{FE054260-60F8-48CF-829C-A9E64CFE0C3D}" destId="{77CB2C47-0DC4-436C-ABFB-5375B1652FCE}" srcOrd="8" destOrd="0" presId="urn:microsoft.com/office/officeart/2005/8/layout/hProcess7"/>
    <dgm:cxn modelId="{E6C7D5D0-3E3B-48EE-B520-A321D3E4EEFA}" type="presParOf" srcId="{77CB2C47-0DC4-436C-ABFB-5375B1652FCE}" destId="{548D7C52-6EBA-450C-9CCA-945083BE3A81}" srcOrd="0" destOrd="0" presId="urn:microsoft.com/office/officeart/2005/8/layout/hProcess7"/>
    <dgm:cxn modelId="{5FC0960B-006B-4BD6-AFB3-8B93AFCCEE21}" type="presParOf" srcId="{77CB2C47-0DC4-436C-ABFB-5375B1652FCE}" destId="{256385D4-6051-4C8C-93BA-0145CBCEC231}" srcOrd="1" destOrd="0" presId="urn:microsoft.com/office/officeart/2005/8/layout/hProcess7"/>
    <dgm:cxn modelId="{B6E0B27A-12E9-4EBF-BA1C-CC397FECFB4C}" type="presParOf" srcId="{FE054260-60F8-48CF-829C-A9E64CFE0C3D}" destId="{B209310B-F78B-46EF-AF7B-89153232C6FB}" srcOrd="9" destOrd="0" presId="urn:microsoft.com/office/officeart/2005/8/layout/hProcess7"/>
    <dgm:cxn modelId="{52D80978-9F21-4237-8EA6-0EB79FD4E842}" type="presParOf" srcId="{FE054260-60F8-48CF-829C-A9E64CFE0C3D}" destId="{BB90176D-40DC-483C-B17E-4E0087BB07A4}" srcOrd="10" destOrd="0" presId="urn:microsoft.com/office/officeart/2005/8/layout/hProcess7"/>
    <dgm:cxn modelId="{C1398565-D3E4-4923-BC39-2247F5F3ADEA}" type="presParOf" srcId="{BB90176D-40DC-483C-B17E-4E0087BB07A4}" destId="{3EC2EF29-915D-4E68-9BC2-CBFF8BA4525F}" srcOrd="0" destOrd="0" presId="urn:microsoft.com/office/officeart/2005/8/layout/hProcess7"/>
    <dgm:cxn modelId="{4B6C3E03-BD20-4623-A02C-559005F01DF5}" type="presParOf" srcId="{BB90176D-40DC-483C-B17E-4E0087BB07A4}" destId="{E5A58648-57FD-49A7-AA79-5EA292CE0544}" srcOrd="1" destOrd="0" presId="urn:microsoft.com/office/officeart/2005/8/layout/hProcess7"/>
    <dgm:cxn modelId="{6D996784-9130-44B7-B601-089036C5CE0C}" type="presParOf" srcId="{BB90176D-40DC-483C-B17E-4E0087BB07A4}" destId="{411917FC-47F4-4BE0-BBF1-D21D7384215B}" srcOrd="2" destOrd="0" presId="urn:microsoft.com/office/officeart/2005/8/layout/hProcess7"/>
    <dgm:cxn modelId="{DDB57630-AC35-4CAA-9285-FF07A7E1E6F6}" type="presParOf" srcId="{FE054260-60F8-48CF-829C-A9E64CFE0C3D}" destId="{590B9828-BFD2-4BCC-AAA9-236E74F16115}" srcOrd="11" destOrd="0" presId="urn:microsoft.com/office/officeart/2005/8/layout/hProcess7"/>
    <dgm:cxn modelId="{8187F7E0-0D36-4827-A64E-467D79AE7F8D}" type="presParOf" srcId="{FE054260-60F8-48CF-829C-A9E64CFE0C3D}" destId="{CD1EA454-4F5E-4CFA-AB96-1B40DB219710}" srcOrd="12" destOrd="0" presId="urn:microsoft.com/office/officeart/2005/8/layout/hProcess7"/>
    <dgm:cxn modelId="{4634111A-86D2-4FED-AE49-080C25598E1C}" type="presParOf" srcId="{CD1EA454-4F5E-4CFA-AB96-1B40DB219710}" destId="{340D6ACB-2B93-4598-92CC-80AB99C7DD37}" srcOrd="0" destOrd="0" presId="urn:microsoft.com/office/officeart/2005/8/layout/hProcess7"/>
    <dgm:cxn modelId="{AA35473E-8F8D-46E0-95DC-9BF3C3BE4764}"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FE9000C-9FC4-4C98-B766-966E67926061}" type="doc">
      <dgm:prSet loTypeId="urn:microsoft.com/office/officeart/2005/8/layout/hProcess7" loCatId="list" qsTypeId="urn:microsoft.com/office/officeart/2005/8/quickstyle/3d1" qsCatId="3D" csTypeId="urn:microsoft.com/office/officeart/2005/8/colors/accent1_2" csCatId="accent1" phldr="1"/>
      <dgm:spPr/>
    </dgm:pt>
    <dgm:pt modelId="{920BE771-F0F5-4E5E-B2AE-4CAF0ACAFC71}">
      <dgm:prSet phldrT="[Текст]" custT="1"/>
      <dgm:spPr>
        <a:solidFill>
          <a:srgbClr val="FFFF8F"/>
        </a:solidFill>
      </dgm:spPr>
      <dgm:t>
        <a:bodyPr/>
        <a:lstStyle/>
        <a:p>
          <a:r>
            <a:rPr lang="en-US" sz="1000" dirty="0" smtClean="0">
              <a:solidFill>
                <a:schemeClr val="tx1"/>
              </a:solidFill>
            </a:rPr>
            <a:t>Private zone</a:t>
          </a:r>
          <a:endParaRPr lang="ru-RU" sz="1000" dirty="0">
            <a:solidFill>
              <a:schemeClr val="tx1"/>
            </a:solidFill>
          </a:endParaRPr>
        </a:p>
      </dgm:t>
    </dgm:pt>
    <dgm:pt modelId="{77E1D065-EB0C-4004-AC86-A4FB704DAE31}" type="parTrans" cxnId="{4D29AF1A-4ADA-4070-B8F4-1071C86D1DBC}">
      <dgm:prSet/>
      <dgm:spPr/>
      <dgm:t>
        <a:bodyPr/>
        <a:lstStyle/>
        <a:p>
          <a:endParaRPr lang="ru-RU"/>
        </a:p>
      </dgm:t>
    </dgm:pt>
    <dgm:pt modelId="{8B63750A-2841-4107-8EE6-0717E91104F1}" type="sibTrans" cxnId="{4D29AF1A-4ADA-4070-B8F4-1071C86D1DBC}">
      <dgm:prSet/>
      <dgm:spPr/>
      <dgm:t>
        <a:bodyPr/>
        <a:lstStyle/>
        <a:p>
          <a:endParaRPr lang="ru-RU"/>
        </a:p>
      </dgm:t>
    </dgm:pt>
    <dgm:pt modelId="{C6FB269F-D669-4A01-95FB-06ADDA2CD131}">
      <dgm:prSet phldrT="[Текст]" custT="1"/>
      <dgm:spPr>
        <a:solidFill>
          <a:srgbClr val="81E2E7"/>
        </a:solidFill>
      </dgm:spPr>
      <dgm:t>
        <a:bodyPr/>
        <a:lstStyle/>
        <a:p>
          <a:pPr algn="r"/>
          <a:r>
            <a:rPr lang="en-US" sz="1000" dirty="0" smtClean="0">
              <a:solidFill>
                <a:schemeClr val="tx1"/>
              </a:solidFill>
            </a:rPr>
            <a:t>Half-private zone</a:t>
          </a:r>
          <a:endParaRPr lang="ru-RU" sz="1000" dirty="0">
            <a:solidFill>
              <a:schemeClr val="tx1"/>
            </a:solidFill>
          </a:endParaRPr>
        </a:p>
      </dgm:t>
    </dgm:pt>
    <dgm:pt modelId="{F596DB62-9610-47F8-BF3B-4D5C3119A805}" type="parTrans" cxnId="{C4FF0246-8F42-4AD6-B5CA-2993E1E7E91B}">
      <dgm:prSet/>
      <dgm:spPr/>
      <dgm:t>
        <a:bodyPr/>
        <a:lstStyle/>
        <a:p>
          <a:endParaRPr lang="ru-RU"/>
        </a:p>
      </dgm:t>
    </dgm:pt>
    <dgm:pt modelId="{4FDDE022-9C14-4612-8021-8F280FFD3B95}" type="sibTrans" cxnId="{C4FF0246-8F42-4AD6-B5CA-2993E1E7E91B}">
      <dgm:prSet/>
      <dgm:spPr/>
      <dgm:t>
        <a:bodyPr/>
        <a:lstStyle/>
        <a:p>
          <a:endParaRPr lang="ru-RU"/>
        </a:p>
      </dgm:t>
    </dgm:pt>
    <dgm:pt modelId="{2365DA4B-BE0F-4615-A10C-98A9C7C8F751}">
      <dgm:prSet phldrT="[Текст]" custT="1"/>
      <dgm:spPr>
        <a:solidFill>
          <a:srgbClr val="BFE084"/>
        </a:solidFill>
      </dgm:spPr>
      <dgm:t>
        <a:bodyPr/>
        <a:lstStyle/>
        <a:p>
          <a:r>
            <a:rPr lang="en-US" sz="1000" dirty="0" smtClean="0">
              <a:solidFill>
                <a:schemeClr val="tx1"/>
              </a:solidFill>
            </a:rPr>
            <a:t>Half-public zone</a:t>
          </a:r>
          <a:endParaRPr lang="ru-RU" sz="1000" dirty="0">
            <a:solidFill>
              <a:schemeClr val="tx1"/>
            </a:solidFill>
          </a:endParaRPr>
        </a:p>
      </dgm:t>
    </dgm:pt>
    <dgm:pt modelId="{B3707638-4D0E-4A2C-BA39-E25239BA1418}" type="parTrans" cxnId="{7F157611-301E-4A23-8A4A-D9546884CE85}">
      <dgm:prSet/>
      <dgm:spPr/>
      <dgm:t>
        <a:bodyPr/>
        <a:lstStyle/>
        <a:p>
          <a:endParaRPr lang="ru-RU"/>
        </a:p>
      </dgm:t>
    </dgm:pt>
    <dgm:pt modelId="{EAE55D39-06D4-4DC9-AF00-A81016BBEEC8}" type="sibTrans" cxnId="{7F157611-301E-4A23-8A4A-D9546884CE85}">
      <dgm:prSet/>
      <dgm:spPr/>
      <dgm:t>
        <a:bodyPr/>
        <a:lstStyle/>
        <a:p>
          <a:endParaRPr lang="ru-RU"/>
        </a:p>
      </dgm:t>
    </dgm:pt>
    <dgm:pt modelId="{4045FA89-8873-49AC-8390-D00B487B03D0}">
      <dgm:prSet phldrT="[Текст]" custT="1"/>
      <dgm:spPr>
        <a:solidFill>
          <a:srgbClr val="FB9081"/>
        </a:solidFill>
      </dgm:spPr>
      <dgm:t>
        <a:bodyPr/>
        <a:lstStyle/>
        <a:p>
          <a:r>
            <a:rPr lang="en-US" sz="1000" dirty="0" smtClean="0">
              <a:solidFill>
                <a:schemeClr val="tx1"/>
              </a:solidFill>
            </a:rPr>
            <a:t>Public zone</a:t>
          </a:r>
          <a:endParaRPr lang="ru-RU" sz="1000" dirty="0">
            <a:solidFill>
              <a:schemeClr val="tx1"/>
            </a:solidFill>
          </a:endParaRPr>
        </a:p>
      </dgm:t>
    </dgm:pt>
    <dgm:pt modelId="{63642A30-4471-4C23-BE08-10875F3CE85B}" type="parTrans" cxnId="{15641E03-6CCF-4624-A9E9-C514F89F07E5}">
      <dgm:prSet/>
      <dgm:spPr/>
      <dgm:t>
        <a:bodyPr/>
        <a:lstStyle/>
        <a:p>
          <a:endParaRPr lang="ru-RU"/>
        </a:p>
      </dgm:t>
    </dgm:pt>
    <dgm:pt modelId="{4B13BF7A-CD06-4E2A-9E66-820893C238E3}" type="sibTrans" cxnId="{15641E03-6CCF-4624-A9E9-C514F89F07E5}">
      <dgm:prSet/>
      <dgm:spPr/>
      <dgm:t>
        <a:bodyPr/>
        <a:lstStyle/>
        <a:p>
          <a:endParaRPr lang="ru-RU"/>
        </a:p>
      </dgm:t>
    </dgm:pt>
    <dgm:pt modelId="{FE054260-60F8-48CF-829C-A9E64CFE0C3D}" type="pres">
      <dgm:prSet presAssocID="{AFE9000C-9FC4-4C98-B766-966E67926061}" presName="Name0" presStyleCnt="0">
        <dgm:presLayoutVars>
          <dgm:dir/>
          <dgm:animLvl val="lvl"/>
          <dgm:resizeHandles val="exact"/>
        </dgm:presLayoutVars>
      </dgm:prSet>
      <dgm:spPr/>
    </dgm:pt>
    <dgm:pt modelId="{BD43A466-F137-4210-B47D-FD2057D8FD83}" type="pres">
      <dgm:prSet presAssocID="{920BE771-F0F5-4E5E-B2AE-4CAF0ACAFC71}" presName="compositeNode" presStyleCnt="0">
        <dgm:presLayoutVars>
          <dgm:bulletEnabled val="1"/>
        </dgm:presLayoutVars>
      </dgm:prSet>
      <dgm:spPr/>
    </dgm:pt>
    <dgm:pt modelId="{D5A48F99-A893-4A10-9089-4BC53D92B258}" type="pres">
      <dgm:prSet presAssocID="{920BE771-F0F5-4E5E-B2AE-4CAF0ACAFC71}" presName="bgRect" presStyleLbl="node1" presStyleIdx="0" presStyleCnt="4" custAng="5400000"/>
      <dgm:spPr/>
      <dgm:t>
        <a:bodyPr/>
        <a:lstStyle/>
        <a:p>
          <a:endParaRPr lang="ru-RU"/>
        </a:p>
      </dgm:t>
    </dgm:pt>
    <dgm:pt modelId="{2CC72837-DEA6-40B3-9E5C-A2D9CA0C0EA2}" type="pres">
      <dgm:prSet presAssocID="{920BE771-F0F5-4E5E-B2AE-4CAF0ACAFC71}" presName="parentNode" presStyleLbl="node1" presStyleIdx="0" presStyleCnt="4">
        <dgm:presLayoutVars>
          <dgm:chMax val="0"/>
          <dgm:bulletEnabled val="1"/>
        </dgm:presLayoutVars>
      </dgm:prSet>
      <dgm:spPr/>
      <dgm:t>
        <a:bodyPr/>
        <a:lstStyle/>
        <a:p>
          <a:endParaRPr lang="ru-RU"/>
        </a:p>
      </dgm:t>
    </dgm:pt>
    <dgm:pt modelId="{DF499915-C6C9-4915-A724-FFC90BCD8306}" type="pres">
      <dgm:prSet presAssocID="{8B63750A-2841-4107-8EE6-0717E91104F1}" presName="hSp" presStyleCnt="0"/>
      <dgm:spPr/>
    </dgm:pt>
    <dgm:pt modelId="{A929F4FC-23E1-4249-A378-E8A7F32C58AC}" type="pres">
      <dgm:prSet presAssocID="{8B63750A-2841-4107-8EE6-0717E91104F1}" presName="vProcSp" presStyleCnt="0"/>
      <dgm:spPr/>
    </dgm:pt>
    <dgm:pt modelId="{0C9AB6E4-E616-4AF3-84FD-7ADEF639BF22}" type="pres">
      <dgm:prSet presAssocID="{8B63750A-2841-4107-8EE6-0717E91104F1}" presName="vSp1" presStyleCnt="0"/>
      <dgm:spPr/>
    </dgm:pt>
    <dgm:pt modelId="{5586618E-DA1D-40D6-82FD-303869634542}" type="pres">
      <dgm:prSet presAssocID="{8B63750A-2841-4107-8EE6-0717E91104F1}" presName="simulatedConn" presStyleLbl="solidFgAcc1" presStyleIdx="0" presStyleCnt="3"/>
      <dgm:spPr/>
    </dgm:pt>
    <dgm:pt modelId="{088ADDC7-8341-4D8D-A065-591DA9B34871}" type="pres">
      <dgm:prSet presAssocID="{8B63750A-2841-4107-8EE6-0717E91104F1}" presName="vSp2" presStyleCnt="0"/>
      <dgm:spPr/>
    </dgm:pt>
    <dgm:pt modelId="{A4A72229-BFAF-41E2-84FC-64B05C730A2D}" type="pres">
      <dgm:prSet presAssocID="{8B63750A-2841-4107-8EE6-0717E91104F1}" presName="sibTrans" presStyleCnt="0"/>
      <dgm:spPr/>
    </dgm:pt>
    <dgm:pt modelId="{0C52A75D-E64A-4DC8-AA33-EA2F803C1CD1}" type="pres">
      <dgm:prSet presAssocID="{C6FB269F-D669-4A01-95FB-06ADDA2CD131}" presName="compositeNode" presStyleCnt="0">
        <dgm:presLayoutVars>
          <dgm:bulletEnabled val="1"/>
        </dgm:presLayoutVars>
      </dgm:prSet>
      <dgm:spPr/>
    </dgm:pt>
    <dgm:pt modelId="{63C81779-F023-4228-A379-56ECD3E9DA3C}" type="pres">
      <dgm:prSet presAssocID="{C6FB269F-D669-4A01-95FB-06ADDA2CD131}" presName="bgRect" presStyleLbl="node1" presStyleIdx="1" presStyleCnt="4" custAng="5400000"/>
      <dgm:spPr/>
      <dgm:t>
        <a:bodyPr/>
        <a:lstStyle/>
        <a:p>
          <a:endParaRPr lang="ru-RU"/>
        </a:p>
      </dgm:t>
    </dgm:pt>
    <dgm:pt modelId="{EDE24113-09D4-4037-8A39-9B708A605CB8}" type="pres">
      <dgm:prSet presAssocID="{C6FB269F-D669-4A01-95FB-06ADDA2CD131}" presName="parentNode" presStyleLbl="node1" presStyleIdx="1" presStyleCnt="4">
        <dgm:presLayoutVars>
          <dgm:chMax val="0"/>
          <dgm:bulletEnabled val="1"/>
        </dgm:presLayoutVars>
      </dgm:prSet>
      <dgm:spPr/>
      <dgm:t>
        <a:bodyPr/>
        <a:lstStyle/>
        <a:p>
          <a:endParaRPr lang="ru-RU"/>
        </a:p>
      </dgm:t>
    </dgm:pt>
    <dgm:pt modelId="{5CC1AFA0-4C34-40F8-B637-78CAFE328CCF}" type="pres">
      <dgm:prSet presAssocID="{4FDDE022-9C14-4612-8021-8F280FFD3B95}" presName="hSp" presStyleCnt="0"/>
      <dgm:spPr/>
    </dgm:pt>
    <dgm:pt modelId="{75684CBC-BB36-4BC7-8596-810C10F11572}" type="pres">
      <dgm:prSet presAssocID="{4FDDE022-9C14-4612-8021-8F280FFD3B95}" presName="vProcSp" presStyleCnt="0"/>
      <dgm:spPr/>
    </dgm:pt>
    <dgm:pt modelId="{D16958BD-9947-4082-B82D-43B4C98D292F}" type="pres">
      <dgm:prSet presAssocID="{4FDDE022-9C14-4612-8021-8F280FFD3B95}" presName="vSp1" presStyleCnt="0"/>
      <dgm:spPr/>
    </dgm:pt>
    <dgm:pt modelId="{80BD68F1-8DCA-48C5-82D9-05EED7763A5C}" type="pres">
      <dgm:prSet presAssocID="{4FDDE022-9C14-4612-8021-8F280FFD3B95}" presName="simulatedConn" presStyleLbl="solidFgAcc1" presStyleIdx="1" presStyleCnt="3"/>
      <dgm:spPr/>
    </dgm:pt>
    <dgm:pt modelId="{D37C32B1-4CA2-4654-A4B4-A1B386A800B3}" type="pres">
      <dgm:prSet presAssocID="{4FDDE022-9C14-4612-8021-8F280FFD3B95}" presName="vSp2" presStyleCnt="0"/>
      <dgm:spPr/>
    </dgm:pt>
    <dgm:pt modelId="{16C07F3F-DF0B-4808-BB75-6B7560D83496}" type="pres">
      <dgm:prSet presAssocID="{4FDDE022-9C14-4612-8021-8F280FFD3B95}" presName="sibTrans" presStyleCnt="0"/>
      <dgm:spPr/>
    </dgm:pt>
    <dgm:pt modelId="{77CB2C47-0DC4-436C-ABFB-5375B1652FCE}" type="pres">
      <dgm:prSet presAssocID="{2365DA4B-BE0F-4615-A10C-98A9C7C8F751}" presName="compositeNode" presStyleCnt="0">
        <dgm:presLayoutVars>
          <dgm:bulletEnabled val="1"/>
        </dgm:presLayoutVars>
      </dgm:prSet>
      <dgm:spPr/>
    </dgm:pt>
    <dgm:pt modelId="{548D7C52-6EBA-450C-9CCA-945083BE3A81}" type="pres">
      <dgm:prSet presAssocID="{2365DA4B-BE0F-4615-A10C-98A9C7C8F751}" presName="bgRect" presStyleLbl="node1" presStyleIdx="2" presStyleCnt="4" custAng="5400000"/>
      <dgm:spPr/>
      <dgm:t>
        <a:bodyPr/>
        <a:lstStyle/>
        <a:p>
          <a:endParaRPr lang="ru-RU"/>
        </a:p>
      </dgm:t>
    </dgm:pt>
    <dgm:pt modelId="{256385D4-6051-4C8C-93BA-0145CBCEC231}" type="pres">
      <dgm:prSet presAssocID="{2365DA4B-BE0F-4615-A10C-98A9C7C8F751}" presName="parentNode" presStyleLbl="node1" presStyleIdx="2" presStyleCnt="4">
        <dgm:presLayoutVars>
          <dgm:chMax val="0"/>
          <dgm:bulletEnabled val="1"/>
        </dgm:presLayoutVars>
      </dgm:prSet>
      <dgm:spPr/>
      <dgm:t>
        <a:bodyPr/>
        <a:lstStyle/>
        <a:p>
          <a:endParaRPr lang="ru-RU"/>
        </a:p>
      </dgm:t>
    </dgm:pt>
    <dgm:pt modelId="{B209310B-F78B-46EF-AF7B-89153232C6FB}" type="pres">
      <dgm:prSet presAssocID="{EAE55D39-06D4-4DC9-AF00-A81016BBEEC8}" presName="hSp" presStyleCnt="0"/>
      <dgm:spPr/>
    </dgm:pt>
    <dgm:pt modelId="{BB90176D-40DC-483C-B17E-4E0087BB07A4}" type="pres">
      <dgm:prSet presAssocID="{EAE55D39-06D4-4DC9-AF00-A81016BBEEC8}" presName="vProcSp" presStyleCnt="0"/>
      <dgm:spPr/>
    </dgm:pt>
    <dgm:pt modelId="{3EC2EF29-915D-4E68-9BC2-CBFF8BA4525F}" type="pres">
      <dgm:prSet presAssocID="{EAE55D39-06D4-4DC9-AF00-A81016BBEEC8}" presName="vSp1" presStyleCnt="0"/>
      <dgm:spPr/>
    </dgm:pt>
    <dgm:pt modelId="{E5A58648-57FD-49A7-AA79-5EA292CE0544}" type="pres">
      <dgm:prSet presAssocID="{EAE55D39-06D4-4DC9-AF00-A81016BBEEC8}" presName="simulatedConn" presStyleLbl="solidFgAcc1" presStyleIdx="2" presStyleCnt="3"/>
      <dgm:spPr/>
    </dgm:pt>
    <dgm:pt modelId="{411917FC-47F4-4BE0-BBF1-D21D7384215B}" type="pres">
      <dgm:prSet presAssocID="{EAE55D39-06D4-4DC9-AF00-A81016BBEEC8}" presName="vSp2" presStyleCnt="0"/>
      <dgm:spPr/>
    </dgm:pt>
    <dgm:pt modelId="{590B9828-BFD2-4BCC-AAA9-236E74F16115}" type="pres">
      <dgm:prSet presAssocID="{EAE55D39-06D4-4DC9-AF00-A81016BBEEC8}" presName="sibTrans" presStyleCnt="0"/>
      <dgm:spPr/>
    </dgm:pt>
    <dgm:pt modelId="{CD1EA454-4F5E-4CFA-AB96-1B40DB219710}" type="pres">
      <dgm:prSet presAssocID="{4045FA89-8873-49AC-8390-D00B487B03D0}" presName="compositeNode" presStyleCnt="0">
        <dgm:presLayoutVars>
          <dgm:bulletEnabled val="1"/>
        </dgm:presLayoutVars>
      </dgm:prSet>
      <dgm:spPr/>
    </dgm:pt>
    <dgm:pt modelId="{340D6ACB-2B93-4598-92CC-80AB99C7DD37}" type="pres">
      <dgm:prSet presAssocID="{4045FA89-8873-49AC-8390-D00B487B03D0}" presName="bgRect" presStyleLbl="node1" presStyleIdx="3" presStyleCnt="4" custAng="5400000"/>
      <dgm:spPr/>
      <dgm:t>
        <a:bodyPr/>
        <a:lstStyle/>
        <a:p>
          <a:endParaRPr lang="ru-RU"/>
        </a:p>
      </dgm:t>
    </dgm:pt>
    <dgm:pt modelId="{F0473E36-411A-4B0F-BD54-1E383A1BC4C5}" type="pres">
      <dgm:prSet presAssocID="{4045FA89-8873-49AC-8390-D00B487B03D0}" presName="parentNode" presStyleLbl="node1" presStyleIdx="3" presStyleCnt="4">
        <dgm:presLayoutVars>
          <dgm:chMax val="0"/>
          <dgm:bulletEnabled val="1"/>
        </dgm:presLayoutVars>
      </dgm:prSet>
      <dgm:spPr/>
      <dgm:t>
        <a:bodyPr/>
        <a:lstStyle/>
        <a:p>
          <a:endParaRPr lang="ru-RU"/>
        </a:p>
      </dgm:t>
    </dgm:pt>
  </dgm:ptLst>
  <dgm:cxnLst>
    <dgm:cxn modelId="{D29694B2-2F7C-4837-9EDD-472B672D2413}" type="presOf" srcId="{4045FA89-8873-49AC-8390-D00B487B03D0}" destId="{340D6ACB-2B93-4598-92CC-80AB99C7DD37}" srcOrd="0" destOrd="0" presId="urn:microsoft.com/office/officeart/2005/8/layout/hProcess7"/>
    <dgm:cxn modelId="{C4FF0246-8F42-4AD6-B5CA-2993E1E7E91B}" srcId="{AFE9000C-9FC4-4C98-B766-966E67926061}" destId="{C6FB269F-D669-4A01-95FB-06ADDA2CD131}" srcOrd="1" destOrd="0" parTransId="{F596DB62-9610-47F8-BF3B-4D5C3119A805}" sibTransId="{4FDDE022-9C14-4612-8021-8F280FFD3B95}"/>
    <dgm:cxn modelId="{7B2E3D7B-3BE9-40DC-A824-2DC50B6C1FF6}" type="presOf" srcId="{920BE771-F0F5-4E5E-B2AE-4CAF0ACAFC71}" destId="{2CC72837-DEA6-40B3-9E5C-A2D9CA0C0EA2}" srcOrd="1" destOrd="0" presId="urn:microsoft.com/office/officeart/2005/8/layout/hProcess7"/>
    <dgm:cxn modelId="{3F05DF20-763A-41BA-85E5-16A866877761}" type="presOf" srcId="{2365DA4B-BE0F-4615-A10C-98A9C7C8F751}" destId="{548D7C52-6EBA-450C-9CCA-945083BE3A81}" srcOrd="0" destOrd="0" presId="urn:microsoft.com/office/officeart/2005/8/layout/hProcess7"/>
    <dgm:cxn modelId="{B1AD0820-7E54-4A39-8D63-64BD1A16D9C5}" type="presOf" srcId="{920BE771-F0F5-4E5E-B2AE-4CAF0ACAFC71}" destId="{D5A48F99-A893-4A10-9089-4BC53D92B258}" srcOrd="0" destOrd="0" presId="urn:microsoft.com/office/officeart/2005/8/layout/hProcess7"/>
    <dgm:cxn modelId="{7F157611-301E-4A23-8A4A-D9546884CE85}" srcId="{AFE9000C-9FC4-4C98-B766-966E67926061}" destId="{2365DA4B-BE0F-4615-A10C-98A9C7C8F751}" srcOrd="2" destOrd="0" parTransId="{B3707638-4D0E-4A2C-BA39-E25239BA1418}" sibTransId="{EAE55D39-06D4-4DC9-AF00-A81016BBEEC8}"/>
    <dgm:cxn modelId="{786AD307-7EFD-4D2B-B9F5-35A757A0A56C}" type="presOf" srcId="{2365DA4B-BE0F-4615-A10C-98A9C7C8F751}" destId="{256385D4-6051-4C8C-93BA-0145CBCEC231}" srcOrd="1" destOrd="0" presId="urn:microsoft.com/office/officeart/2005/8/layout/hProcess7"/>
    <dgm:cxn modelId="{64A6D4F4-A805-4E9D-B19E-686705DED8EB}" type="presOf" srcId="{AFE9000C-9FC4-4C98-B766-966E67926061}" destId="{FE054260-60F8-48CF-829C-A9E64CFE0C3D}" srcOrd="0" destOrd="0" presId="urn:microsoft.com/office/officeart/2005/8/layout/hProcess7"/>
    <dgm:cxn modelId="{0AAAF0CC-004A-42BA-94CF-E088AA1A2093}" type="presOf" srcId="{4045FA89-8873-49AC-8390-D00B487B03D0}" destId="{F0473E36-411A-4B0F-BD54-1E383A1BC4C5}" srcOrd="1" destOrd="0" presId="urn:microsoft.com/office/officeart/2005/8/layout/hProcess7"/>
    <dgm:cxn modelId="{15641E03-6CCF-4624-A9E9-C514F89F07E5}" srcId="{AFE9000C-9FC4-4C98-B766-966E67926061}" destId="{4045FA89-8873-49AC-8390-D00B487B03D0}" srcOrd="3" destOrd="0" parTransId="{63642A30-4471-4C23-BE08-10875F3CE85B}" sibTransId="{4B13BF7A-CD06-4E2A-9E66-820893C238E3}"/>
    <dgm:cxn modelId="{30768F80-34F3-4DB8-BD60-06FD851CECFC}" type="presOf" srcId="{C6FB269F-D669-4A01-95FB-06ADDA2CD131}" destId="{EDE24113-09D4-4037-8A39-9B708A605CB8}" srcOrd="1" destOrd="0" presId="urn:microsoft.com/office/officeart/2005/8/layout/hProcess7"/>
    <dgm:cxn modelId="{2872E0C9-6B45-4394-95E1-7A44F1A44B60}" type="presOf" srcId="{C6FB269F-D669-4A01-95FB-06ADDA2CD131}" destId="{63C81779-F023-4228-A379-56ECD3E9DA3C}" srcOrd="0" destOrd="0" presId="urn:microsoft.com/office/officeart/2005/8/layout/hProcess7"/>
    <dgm:cxn modelId="{4D29AF1A-4ADA-4070-B8F4-1071C86D1DBC}" srcId="{AFE9000C-9FC4-4C98-B766-966E67926061}" destId="{920BE771-F0F5-4E5E-B2AE-4CAF0ACAFC71}" srcOrd="0" destOrd="0" parTransId="{77E1D065-EB0C-4004-AC86-A4FB704DAE31}" sibTransId="{8B63750A-2841-4107-8EE6-0717E91104F1}"/>
    <dgm:cxn modelId="{B0455758-FD2B-4385-A5E0-CDACAC7A0F8C}" type="presParOf" srcId="{FE054260-60F8-48CF-829C-A9E64CFE0C3D}" destId="{BD43A466-F137-4210-B47D-FD2057D8FD83}" srcOrd="0" destOrd="0" presId="urn:microsoft.com/office/officeart/2005/8/layout/hProcess7"/>
    <dgm:cxn modelId="{98BF9E50-E8A0-417E-98EC-DD7950C0C8DB}" type="presParOf" srcId="{BD43A466-F137-4210-B47D-FD2057D8FD83}" destId="{D5A48F99-A893-4A10-9089-4BC53D92B258}" srcOrd="0" destOrd="0" presId="urn:microsoft.com/office/officeart/2005/8/layout/hProcess7"/>
    <dgm:cxn modelId="{B4BD0B54-10A9-43E0-9B9B-42EC4961D712}" type="presParOf" srcId="{BD43A466-F137-4210-B47D-FD2057D8FD83}" destId="{2CC72837-DEA6-40B3-9E5C-A2D9CA0C0EA2}" srcOrd="1" destOrd="0" presId="urn:microsoft.com/office/officeart/2005/8/layout/hProcess7"/>
    <dgm:cxn modelId="{F6CDABB3-5B3E-4609-983F-21321091C7B4}" type="presParOf" srcId="{FE054260-60F8-48CF-829C-A9E64CFE0C3D}" destId="{DF499915-C6C9-4915-A724-FFC90BCD8306}" srcOrd="1" destOrd="0" presId="urn:microsoft.com/office/officeart/2005/8/layout/hProcess7"/>
    <dgm:cxn modelId="{B264C6E4-5A04-44FF-8BD2-083B2773C2EC}" type="presParOf" srcId="{FE054260-60F8-48CF-829C-A9E64CFE0C3D}" destId="{A929F4FC-23E1-4249-A378-E8A7F32C58AC}" srcOrd="2" destOrd="0" presId="urn:microsoft.com/office/officeart/2005/8/layout/hProcess7"/>
    <dgm:cxn modelId="{1FBD6901-E9F1-4716-9AC4-93563CE7EF2F}" type="presParOf" srcId="{A929F4FC-23E1-4249-A378-E8A7F32C58AC}" destId="{0C9AB6E4-E616-4AF3-84FD-7ADEF639BF22}" srcOrd="0" destOrd="0" presId="urn:microsoft.com/office/officeart/2005/8/layout/hProcess7"/>
    <dgm:cxn modelId="{11428ABF-3762-45EE-8759-18ED48CC7226}" type="presParOf" srcId="{A929F4FC-23E1-4249-A378-E8A7F32C58AC}" destId="{5586618E-DA1D-40D6-82FD-303869634542}" srcOrd="1" destOrd="0" presId="urn:microsoft.com/office/officeart/2005/8/layout/hProcess7"/>
    <dgm:cxn modelId="{F31BA005-3F87-44C9-9CEB-5430AEAC9B01}" type="presParOf" srcId="{A929F4FC-23E1-4249-A378-E8A7F32C58AC}" destId="{088ADDC7-8341-4D8D-A065-591DA9B34871}" srcOrd="2" destOrd="0" presId="urn:microsoft.com/office/officeart/2005/8/layout/hProcess7"/>
    <dgm:cxn modelId="{14CD3C34-DC81-40F3-9EC8-B47CB39E4C02}" type="presParOf" srcId="{FE054260-60F8-48CF-829C-A9E64CFE0C3D}" destId="{A4A72229-BFAF-41E2-84FC-64B05C730A2D}" srcOrd="3" destOrd="0" presId="urn:microsoft.com/office/officeart/2005/8/layout/hProcess7"/>
    <dgm:cxn modelId="{96AC843A-EC60-4F94-8159-7621C736DA66}" type="presParOf" srcId="{FE054260-60F8-48CF-829C-A9E64CFE0C3D}" destId="{0C52A75D-E64A-4DC8-AA33-EA2F803C1CD1}" srcOrd="4" destOrd="0" presId="urn:microsoft.com/office/officeart/2005/8/layout/hProcess7"/>
    <dgm:cxn modelId="{98E70923-47A2-4FDB-B065-6612263AC064}" type="presParOf" srcId="{0C52A75D-E64A-4DC8-AA33-EA2F803C1CD1}" destId="{63C81779-F023-4228-A379-56ECD3E9DA3C}" srcOrd="0" destOrd="0" presId="urn:microsoft.com/office/officeart/2005/8/layout/hProcess7"/>
    <dgm:cxn modelId="{3BAD9720-958B-42F8-AFDF-33649DE9649E}" type="presParOf" srcId="{0C52A75D-E64A-4DC8-AA33-EA2F803C1CD1}" destId="{EDE24113-09D4-4037-8A39-9B708A605CB8}" srcOrd="1" destOrd="0" presId="urn:microsoft.com/office/officeart/2005/8/layout/hProcess7"/>
    <dgm:cxn modelId="{964FAFA9-7466-4D27-B340-1781E30C648B}" type="presParOf" srcId="{FE054260-60F8-48CF-829C-A9E64CFE0C3D}" destId="{5CC1AFA0-4C34-40F8-B637-78CAFE328CCF}" srcOrd="5" destOrd="0" presId="urn:microsoft.com/office/officeart/2005/8/layout/hProcess7"/>
    <dgm:cxn modelId="{CA1C4A81-6FBD-4ED0-8A48-07CFF69BB0C6}" type="presParOf" srcId="{FE054260-60F8-48CF-829C-A9E64CFE0C3D}" destId="{75684CBC-BB36-4BC7-8596-810C10F11572}" srcOrd="6" destOrd="0" presId="urn:microsoft.com/office/officeart/2005/8/layout/hProcess7"/>
    <dgm:cxn modelId="{98C5241B-ED5B-4265-8CD7-2C4A082D0A2E}" type="presParOf" srcId="{75684CBC-BB36-4BC7-8596-810C10F11572}" destId="{D16958BD-9947-4082-B82D-43B4C98D292F}" srcOrd="0" destOrd="0" presId="urn:microsoft.com/office/officeart/2005/8/layout/hProcess7"/>
    <dgm:cxn modelId="{5ED52017-2E65-41D8-8413-DC45B42E0878}" type="presParOf" srcId="{75684CBC-BB36-4BC7-8596-810C10F11572}" destId="{80BD68F1-8DCA-48C5-82D9-05EED7763A5C}" srcOrd="1" destOrd="0" presId="urn:microsoft.com/office/officeart/2005/8/layout/hProcess7"/>
    <dgm:cxn modelId="{8EF4AECE-8217-4A4B-B714-08EF71134C57}" type="presParOf" srcId="{75684CBC-BB36-4BC7-8596-810C10F11572}" destId="{D37C32B1-4CA2-4654-A4B4-A1B386A800B3}" srcOrd="2" destOrd="0" presId="urn:microsoft.com/office/officeart/2005/8/layout/hProcess7"/>
    <dgm:cxn modelId="{B5E966AD-026E-4224-9D45-61EDAA4F97D3}" type="presParOf" srcId="{FE054260-60F8-48CF-829C-A9E64CFE0C3D}" destId="{16C07F3F-DF0B-4808-BB75-6B7560D83496}" srcOrd="7" destOrd="0" presId="urn:microsoft.com/office/officeart/2005/8/layout/hProcess7"/>
    <dgm:cxn modelId="{5FC14025-7CAB-469A-8E6A-DB156184B113}" type="presParOf" srcId="{FE054260-60F8-48CF-829C-A9E64CFE0C3D}" destId="{77CB2C47-0DC4-436C-ABFB-5375B1652FCE}" srcOrd="8" destOrd="0" presId="urn:microsoft.com/office/officeart/2005/8/layout/hProcess7"/>
    <dgm:cxn modelId="{3F74434E-369E-4305-B6D0-470ED0B0009F}" type="presParOf" srcId="{77CB2C47-0DC4-436C-ABFB-5375B1652FCE}" destId="{548D7C52-6EBA-450C-9CCA-945083BE3A81}" srcOrd="0" destOrd="0" presId="urn:microsoft.com/office/officeart/2005/8/layout/hProcess7"/>
    <dgm:cxn modelId="{12FA35B0-FE26-48D0-8D5A-CCA3B2C90A11}" type="presParOf" srcId="{77CB2C47-0DC4-436C-ABFB-5375B1652FCE}" destId="{256385D4-6051-4C8C-93BA-0145CBCEC231}" srcOrd="1" destOrd="0" presId="urn:microsoft.com/office/officeart/2005/8/layout/hProcess7"/>
    <dgm:cxn modelId="{00396DD1-E6B9-4A43-BF98-35021C5D66A1}" type="presParOf" srcId="{FE054260-60F8-48CF-829C-A9E64CFE0C3D}" destId="{B209310B-F78B-46EF-AF7B-89153232C6FB}" srcOrd="9" destOrd="0" presId="urn:microsoft.com/office/officeart/2005/8/layout/hProcess7"/>
    <dgm:cxn modelId="{1E024C7D-88DD-4B14-BA32-18C3598A01B9}" type="presParOf" srcId="{FE054260-60F8-48CF-829C-A9E64CFE0C3D}" destId="{BB90176D-40DC-483C-B17E-4E0087BB07A4}" srcOrd="10" destOrd="0" presId="urn:microsoft.com/office/officeart/2005/8/layout/hProcess7"/>
    <dgm:cxn modelId="{610208A0-8388-4064-A7EB-70518EE76F82}" type="presParOf" srcId="{BB90176D-40DC-483C-B17E-4E0087BB07A4}" destId="{3EC2EF29-915D-4E68-9BC2-CBFF8BA4525F}" srcOrd="0" destOrd="0" presId="urn:microsoft.com/office/officeart/2005/8/layout/hProcess7"/>
    <dgm:cxn modelId="{17FC4C56-F438-418D-B8AC-98110DE104C5}" type="presParOf" srcId="{BB90176D-40DC-483C-B17E-4E0087BB07A4}" destId="{E5A58648-57FD-49A7-AA79-5EA292CE0544}" srcOrd="1" destOrd="0" presId="urn:microsoft.com/office/officeart/2005/8/layout/hProcess7"/>
    <dgm:cxn modelId="{443168B0-76C5-4537-9A27-11C6E174AD47}" type="presParOf" srcId="{BB90176D-40DC-483C-B17E-4E0087BB07A4}" destId="{411917FC-47F4-4BE0-BBF1-D21D7384215B}" srcOrd="2" destOrd="0" presId="urn:microsoft.com/office/officeart/2005/8/layout/hProcess7"/>
    <dgm:cxn modelId="{74F16197-8F7B-4C2E-A435-A0C94C702533}" type="presParOf" srcId="{FE054260-60F8-48CF-829C-A9E64CFE0C3D}" destId="{590B9828-BFD2-4BCC-AAA9-236E74F16115}" srcOrd="11" destOrd="0" presId="urn:microsoft.com/office/officeart/2005/8/layout/hProcess7"/>
    <dgm:cxn modelId="{C7D2FEED-684E-45D4-B99F-DBA821B43ECA}" type="presParOf" srcId="{FE054260-60F8-48CF-829C-A9E64CFE0C3D}" destId="{CD1EA454-4F5E-4CFA-AB96-1B40DB219710}" srcOrd="12" destOrd="0" presId="urn:microsoft.com/office/officeart/2005/8/layout/hProcess7"/>
    <dgm:cxn modelId="{E5EDE6EB-1F50-49D2-80EC-BDCA3A20F35C}" type="presParOf" srcId="{CD1EA454-4F5E-4CFA-AB96-1B40DB219710}" destId="{340D6ACB-2B93-4598-92CC-80AB99C7DD37}" srcOrd="0" destOrd="0" presId="urn:microsoft.com/office/officeart/2005/8/layout/hProcess7"/>
    <dgm:cxn modelId="{BEF95DEE-F72B-495E-B659-4F711F969A13}" type="presParOf" srcId="{CD1EA454-4F5E-4CFA-AB96-1B40DB219710}" destId="{F0473E36-411A-4B0F-BD54-1E383A1BC4C5}"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3330" y="0"/>
          <a:ext cx="2003152" cy="1971600"/>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solidFill>
                <a:schemeClr val="tx1"/>
              </a:solidFill>
            </a:rPr>
            <a:t>Private zone</a:t>
          </a:r>
          <a:endParaRPr lang="ru-RU" sz="2000" kern="1200" dirty="0">
            <a:solidFill>
              <a:schemeClr val="tx1"/>
            </a:solidFill>
          </a:endParaRPr>
        </a:p>
      </dsp:txBody>
      <dsp:txXfrm rot="-5400000">
        <a:off x="373995" y="-15775"/>
        <a:ext cx="1616712" cy="400630"/>
      </dsp:txXfrm>
    </dsp:sp>
    <dsp:sp modelId="{63C81779-F023-4228-A379-56ECD3E9DA3C}">
      <dsp:nvSpPr>
        <dsp:cNvPr id="0" name=""/>
        <dsp:cNvSpPr/>
      </dsp:nvSpPr>
      <dsp:spPr>
        <a:xfrm rot="5400000">
          <a:off x="2076592" y="0"/>
          <a:ext cx="2003152" cy="1971600"/>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solidFill>
                <a:schemeClr val="tx1"/>
              </a:solidFill>
            </a:rPr>
            <a:t>Half-private zone</a:t>
          </a:r>
          <a:endParaRPr lang="ru-RU" sz="2000" kern="1200" dirty="0">
            <a:solidFill>
              <a:schemeClr val="tx1"/>
            </a:solidFill>
          </a:endParaRPr>
        </a:p>
      </dsp:txBody>
      <dsp:txXfrm rot="-5400000">
        <a:off x="2447257" y="-15776"/>
        <a:ext cx="1616712" cy="400630"/>
      </dsp:txXfrm>
    </dsp:sp>
    <dsp:sp modelId="{5586618E-DA1D-40D6-82FD-303869634542}">
      <dsp:nvSpPr>
        <dsp:cNvPr id="0" name=""/>
        <dsp:cNvSpPr/>
      </dsp:nvSpPr>
      <dsp:spPr>
        <a:xfrm rot="5400000">
          <a:off x="1941646" y="1540990"/>
          <a:ext cx="289924" cy="3004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4149855" y="0"/>
          <a:ext cx="2003152" cy="1971600"/>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solidFill>
                <a:schemeClr val="tx1"/>
              </a:solidFill>
            </a:rPr>
            <a:t>Half-public zone</a:t>
          </a:r>
          <a:endParaRPr lang="ru-RU" sz="2000" kern="1200" dirty="0">
            <a:solidFill>
              <a:schemeClr val="tx1"/>
            </a:solidFill>
          </a:endParaRPr>
        </a:p>
      </dsp:txBody>
      <dsp:txXfrm rot="-5400000">
        <a:off x="4520520" y="-15776"/>
        <a:ext cx="1616712" cy="400630"/>
      </dsp:txXfrm>
    </dsp:sp>
    <dsp:sp modelId="{80BD68F1-8DCA-48C5-82D9-05EED7763A5C}">
      <dsp:nvSpPr>
        <dsp:cNvPr id="0" name=""/>
        <dsp:cNvSpPr/>
      </dsp:nvSpPr>
      <dsp:spPr>
        <a:xfrm rot="5400000">
          <a:off x="4014908" y="1540990"/>
          <a:ext cx="289924" cy="3004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6223117" y="0"/>
          <a:ext cx="2003152" cy="1971600"/>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solidFill>
                <a:schemeClr val="tx1"/>
              </a:solidFill>
            </a:rPr>
            <a:t>Public zone</a:t>
          </a:r>
          <a:endParaRPr lang="ru-RU" sz="2000" kern="1200" dirty="0">
            <a:solidFill>
              <a:schemeClr val="tx1"/>
            </a:solidFill>
          </a:endParaRPr>
        </a:p>
      </dsp:txBody>
      <dsp:txXfrm rot="-5400000">
        <a:off x="6593782" y="-15776"/>
        <a:ext cx="1616712" cy="400630"/>
      </dsp:txXfrm>
    </dsp:sp>
    <dsp:sp modelId="{E5A58648-57FD-49A7-AA79-5EA292CE0544}">
      <dsp:nvSpPr>
        <dsp:cNvPr id="0" name=""/>
        <dsp:cNvSpPr/>
      </dsp:nvSpPr>
      <dsp:spPr>
        <a:xfrm rot="5400000">
          <a:off x="6088171" y="1540990"/>
          <a:ext cx="289924" cy="3004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8F99-A893-4A10-9089-4BC53D92B258}">
      <dsp:nvSpPr>
        <dsp:cNvPr id="0" name=""/>
        <dsp:cNvSpPr/>
      </dsp:nvSpPr>
      <dsp:spPr>
        <a:xfrm rot="5400000">
          <a:off x="1194" y="0"/>
          <a:ext cx="718620" cy="603448"/>
        </a:xfrm>
        <a:prstGeom prst="roundRect">
          <a:avLst>
            <a:gd name="adj" fmla="val 5000"/>
          </a:avLst>
        </a:prstGeom>
        <a:solidFill>
          <a:srgbClr val="FFFF8F"/>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Private zone</a:t>
          </a:r>
          <a:endParaRPr lang="ru-RU" sz="1000" kern="1200" dirty="0">
            <a:solidFill>
              <a:schemeClr val="tx1"/>
            </a:solidFill>
          </a:endParaRPr>
        </a:p>
      </dsp:txBody>
      <dsp:txXfrm rot="-5400000">
        <a:off x="167402" y="-57585"/>
        <a:ext cx="494827" cy="143724"/>
      </dsp:txXfrm>
    </dsp:sp>
    <dsp:sp modelId="{63C81779-F023-4228-A379-56ECD3E9DA3C}">
      <dsp:nvSpPr>
        <dsp:cNvPr id="0" name=""/>
        <dsp:cNvSpPr/>
      </dsp:nvSpPr>
      <dsp:spPr>
        <a:xfrm rot="5400000">
          <a:off x="744967" y="0"/>
          <a:ext cx="718620" cy="603448"/>
        </a:xfrm>
        <a:prstGeom prst="roundRect">
          <a:avLst>
            <a:gd name="adj" fmla="val 5000"/>
          </a:avLst>
        </a:prstGeom>
        <a:solidFill>
          <a:srgbClr val="81E2E7"/>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Half-private zone</a:t>
          </a:r>
          <a:endParaRPr lang="ru-RU" sz="1000" kern="1200" dirty="0">
            <a:solidFill>
              <a:schemeClr val="tx1"/>
            </a:solidFill>
          </a:endParaRPr>
        </a:p>
      </dsp:txBody>
      <dsp:txXfrm rot="-5400000">
        <a:off x="911175" y="-57587"/>
        <a:ext cx="494827" cy="143724"/>
      </dsp:txXfrm>
    </dsp:sp>
    <dsp:sp modelId="{5586618E-DA1D-40D6-82FD-303869634542}">
      <dsp:nvSpPr>
        <dsp:cNvPr id="0" name=""/>
        <dsp:cNvSpPr/>
      </dsp:nvSpPr>
      <dsp:spPr>
        <a:xfrm rot="5400000">
          <a:off x="704232"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48D7C52-6EBA-450C-9CCA-945083BE3A81}">
      <dsp:nvSpPr>
        <dsp:cNvPr id="0" name=""/>
        <dsp:cNvSpPr/>
      </dsp:nvSpPr>
      <dsp:spPr>
        <a:xfrm rot="5400000">
          <a:off x="1488739" y="0"/>
          <a:ext cx="718620" cy="603448"/>
        </a:xfrm>
        <a:prstGeom prst="roundRect">
          <a:avLst>
            <a:gd name="adj" fmla="val 5000"/>
          </a:avLst>
        </a:prstGeom>
        <a:solidFill>
          <a:srgbClr val="BFE084"/>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Half-public zone</a:t>
          </a:r>
          <a:endParaRPr lang="ru-RU" sz="1000" kern="1200" dirty="0">
            <a:solidFill>
              <a:schemeClr val="tx1"/>
            </a:solidFill>
          </a:endParaRPr>
        </a:p>
      </dsp:txBody>
      <dsp:txXfrm rot="-5400000">
        <a:off x="1654947" y="-57586"/>
        <a:ext cx="494827" cy="143724"/>
      </dsp:txXfrm>
    </dsp:sp>
    <dsp:sp modelId="{80BD68F1-8DCA-48C5-82D9-05EED7763A5C}">
      <dsp:nvSpPr>
        <dsp:cNvPr id="0" name=""/>
        <dsp:cNvSpPr/>
      </dsp:nvSpPr>
      <dsp:spPr>
        <a:xfrm rot="5400000">
          <a:off x="1448004"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0D6ACB-2B93-4598-92CC-80AB99C7DD37}">
      <dsp:nvSpPr>
        <dsp:cNvPr id="0" name=""/>
        <dsp:cNvSpPr/>
      </dsp:nvSpPr>
      <dsp:spPr>
        <a:xfrm rot="5400000">
          <a:off x="2232512" y="0"/>
          <a:ext cx="718620" cy="603448"/>
        </a:xfrm>
        <a:prstGeom prst="roundRect">
          <a:avLst>
            <a:gd name="adj" fmla="val 5000"/>
          </a:avLst>
        </a:prstGeom>
        <a:solidFill>
          <a:srgbClr val="FB9081"/>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4290" rIns="44450" bIns="0" numCol="1" spcCol="1270" anchor="t" anchorCtr="0">
          <a:noAutofit/>
        </a:bodyPr>
        <a:lstStyle/>
        <a:p>
          <a:pPr lvl="0" algn="r" defTabSz="444500">
            <a:lnSpc>
              <a:spcPct val="90000"/>
            </a:lnSpc>
            <a:spcBef>
              <a:spcPct val="0"/>
            </a:spcBef>
            <a:spcAft>
              <a:spcPct val="35000"/>
            </a:spcAft>
          </a:pPr>
          <a:r>
            <a:rPr lang="en-US" sz="1000" kern="1200" dirty="0" smtClean="0">
              <a:solidFill>
                <a:schemeClr val="tx1"/>
              </a:solidFill>
            </a:rPr>
            <a:t>Public zone</a:t>
          </a:r>
          <a:endParaRPr lang="ru-RU" sz="1000" kern="1200" dirty="0">
            <a:solidFill>
              <a:schemeClr val="tx1"/>
            </a:solidFill>
          </a:endParaRPr>
        </a:p>
      </dsp:txBody>
      <dsp:txXfrm rot="-5400000">
        <a:off x="2398720" y="-57587"/>
        <a:ext cx="494827" cy="143724"/>
      </dsp:txXfrm>
    </dsp:sp>
    <dsp:sp modelId="{E5A58648-57FD-49A7-AA79-5EA292CE0544}">
      <dsp:nvSpPr>
        <dsp:cNvPr id="0" name=""/>
        <dsp:cNvSpPr/>
      </dsp:nvSpPr>
      <dsp:spPr>
        <a:xfrm rot="5400000">
          <a:off x="2191777" y="463265"/>
          <a:ext cx="88656" cy="10779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0"/>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3"/>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4"/>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5"/>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6"/>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4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41"/>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42"/>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43"/>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44"/>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9BF4E3A2-A8F6-4A56-A020-B682F0C6011C}" type="datetimeFigureOut">
              <a:rPr lang="ru-RU"/>
              <a:pPr>
                <a:defRPr/>
              </a:pPr>
              <a:t>25.09.2012</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76F77753-8E52-44C1-88FD-26E57975E911}" type="slidenum">
              <a:rPr lang="ru-RU"/>
              <a:pPr>
                <a:defRPr/>
              </a:pPr>
              <a:t>‹#›</a:t>
            </a:fld>
            <a:endParaRPr lang="ru-RU"/>
          </a:p>
        </p:txBody>
      </p:sp>
    </p:spTree>
    <p:extLst>
      <p:ext uri="{BB962C8B-B14F-4D97-AF65-F5344CB8AC3E}">
        <p14:creationId xmlns:p14="http://schemas.microsoft.com/office/powerpoint/2010/main" val="16469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794C10A-C6EA-475B-8EC7-B12ECD5CA101}" type="datetimeFigureOut">
              <a:rPr lang="ru-RU"/>
              <a:pPr>
                <a:defRPr/>
              </a:pPr>
              <a:t>25.09.2012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A55B6D7-DFD8-4C76-8C40-CF9BCC235C47}" type="slidenum">
              <a:rPr lang="ru-RU"/>
              <a:pPr>
                <a:defRPr/>
              </a:pPr>
              <a:t>‹#›</a:t>
            </a:fld>
            <a:endParaRPr lang="ru-RU"/>
          </a:p>
        </p:txBody>
      </p:sp>
    </p:spTree>
    <p:extLst>
      <p:ext uri="{BB962C8B-B14F-4D97-AF65-F5344CB8AC3E}">
        <p14:creationId xmlns:p14="http://schemas.microsoft.com/office/powerpoint/2010/main" val="116152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C3850428-556E-4DBF-B644-AF591F0304B1}" type="datetimeFigureOut">
              <a:rPr lang="ru-RU"/>
              <a:pPr>
                <a:defRPr/>
              </a:pPr>
              <a:t>25.09.2012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1300112-B2A1-4A63-8E02-2275E3FAAB36}" type="slidenum">
              <a:rPr lang="ru-RU"/>
              <a:pPr>
                <a:defRPr/>
              </a:pPr>
              <a:t>‹#›</a:t>
            </a:fld>
            <a:endParaRPr lang="ru-RU"/>
          </a:p>
        </p:txBody>
      </p:sp>
    </p:spTree>
    <p:extLst>
      <p:ext uri="{BB962C8B-B14F-4D97-AF65-F5344CB8AC3E}">
        <p14:creationId xmlns:p14="http://schemas.microsoft.com/office/powerpoint/2010/main" val="155016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54C49FB-B8F2-4977-BFD2-DDD346100336}" type="datetimeFigureOut">
              <a:rPr lang="ru-RU"/>
              <a:pPr>
                <a:defRPr/>
              </a:pPr>
              <a:t>25.09.2012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6C5A267-319B-4B41-9003-AC67B8EA806D}" type="slidenum">
              <a:rPr lang="ru-RU"/>
              <a:pPr>
                <a:defRPr/>
              </a:pPr>
              <a:t>‹#›</a:t>
            </a:fld>
            <a:endParaRPr lang="ru-RU"/>
          </a:p>
        </p:txBody>
      </p:sp>
    </p:spTree>
    <p:extLst>
      <p:ext uri="{BB962C8B-B14F-4D97-AF65-F5344CB8AC3E}">
        <p14:creationId xmlns:p14="http://schemas.microsoft.com/office/powerpoint/2010/main" val="390412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5ECE337-81D9-46F1-BFED-BC373AF1DBAF}" type="datetimeFigureOut">
              <a:rPr lang="ru-RU"/>
              <a:pPr>
                <a:defRPr/>
              </a:pPr>
              <a:t>25.09.2012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EE0E260-9883-4CC5-B0DB-6AEC732FF1C8}" type="slidenum">
              <a:rPr lang="ru-RU"/>
              <a:pPr>
                <a:defRPr/>
              </a:pPr>
              <a:t>‹#›</a:t>
            </a:fld>
            <a:endParaRPr lang="ru-RU"/>
          </a:p>
        </p:txBody>
      </p:sp>
    </p:spTree>
    <p:extLst>
      <p:ext uri="{BB962C8B-B14F-4D97-AF65-F5344CB8AC3E}">
        <p14:creationId xmlns:p14="http://schemas.microsoft.com/office/powerpoint/2010/main" val="411818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81C45F4-C46C-438B-918C-5D5B5A8D6963}" type="datetimeFigureOut">
              <a:rPr lang="ru-RU"/>
              <a:pPr>
                <a:defRPr/>
              </a:pPr>
              <a:t>25.09.2012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AEA983F-AF35-4F66-A2A1-500A1A037400}" type="slidenum">
              <a:rPr lang="ru-RU"/>
              <a:pPr>
                <a:defRPr/>
              </a:pPr>
              <a:t>‹#›</a:t>
            </a:fld>
            <a:endParaRPr lang="ru-RU"/>
          </a:p>
        </p:txBody>
      </p:sp>
    </p:spTree>
    <p:extLst>
      <p:ext uri="{BB962C8B-B14F-4D97-AF65-F5344CB8AC3E}">
        <p14:creationId xmlns:p14="http://schemas.microsoft.com/office/powerpoint/2010/main" val="126460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CF4EED4-4E3A-4407-8D97-BC2E590ADB3E}" type="datetimeFigureOut">
              <a:rPr lang="ru-RU"/>
              <a:pPr>
                <a:defRPr/>
              </a:pPr>
              <a:t>25.09.2012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F7EA7FC-81C9-42DF-8A44-A3D47DEAFF98}" type="slidenum">
              <a:rPr lang="ru-RU"/>
              <a:pPr>
                <a:defRPr/>
              </a:pPr>
              <a:t>‹#›</a:t>
            </a:fld>
            <a:endParaRPr lang="ru-RU"/>
          </a:p>
        </p:txBody>
      </p:sp>
    </p:spTree>
    <p:extLst>
      <p:ext uri="{BB962C8B-B14F-4D97-AF65-F5344CB8AC3E}">
        <p14:creationId xmlns:p14="http://schemas.microsoft.com/office/powerpoint/2010/main" val="384041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248BDED-ECF3-4CDD-9154-D6B00FEF8194}" type="datetimeFigureOut">
              <a:rPr lang="ru-RU"/>
              <a:pPr>
                <a:defRPr/>
              </a:pPr>
              <a:t>25.09.2012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FD19E23-D06E-4CC3-8FFE-8F9078752912}" type="slidenum">
              <a:rPr lang="ru-RU"/>
              <a:pPr>
                <a:defRPr/>
              </a:pPr>
              <a:t>‹#›</a:t>
            </a:fld>
            <a:endParaRPr lang="ru-RU"/>
          </a:p>
        </p:txBody>
      </p:sp>
    </p:spTree>
    <p:extLst>
      <p:ext uri="{BB962C8B-B14F-4D97-AF65-F5344CB8AC3E}">
        <p14:creationId xmlns:p14="http://schemas.microsoft.com/office/powerpoint/2010/main" val="149618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CED655F-CCC3-48F1-8A30-987F2E3FD30E}" type="datetimeFigureOut">
              <a:rPr lang="ru-RU"/>
              <a:pPr>
                <a:defRPr/>
              </a:pPr>
              <a:t>25.09.2012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AEA990D-2D66-4E48-8754-3592428C16CF}" type="slidenum">
              <a:rPr lang="ru-RU"/>
              <a:pPr>
                <a:defRPr/>
              </a:pPr>
              <a:t>‹#›</a:t>
            </a:fld>
            <a:endParaRPr lang="ru-RU"/>
          </a:p>
        </p:txBody>
      </p:sp>
    </p:spTree>
    <p:extLst>
      <p:ext uri="{BB962C8B-B14F-4D97-AF65-F5344CB8AC3E}">
        <p14:creationId xmlns:p14="http://schemas.microsoft.com/office/powerpoint/2010/main" val="255988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1AEDC14C-01B8-49AA-8ED6-E69867486F85}" type="datetimeFigureOut">
              <a:rPr lang="ru-RU"/>
              <a:pPr>
                <a:defRPr/>
              </a:pPr>
              <a:t>25.09.2012</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7F3BA66B-21A7-416F-98F6-12A75F2235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611188" y="333375"/>
            <a:ext cx="7772400" cy="1470025"/>
          </a:xfrm>
        </p:spPr>
        <p:txBody>
          <a:bodyPr/>
          <a:lstStyle/>
          <a:p>
            <a:pPr eaLnBrk="1" hangingPunct="1"/>
            <a:r>
              <a:rPr lang="en-US" smtClean="0"/>
              <a:t>RYM SHOK  Cook Book</a:t>
            </a:r>
            <a:endParaRPr lang="ru-RU" smtClean="0"/>
          </a:p>
        </p:txBody>
      </p:sp>
      <p:sp>
        <p:nvSpPr>
          <p:cNvPr id="3075" name="Подзаголовок 2"/>
          <p:cNvSpPr>
            <a:spLocks noGrp="1"/>
          </p:cNvSpPr>
          <p:nvPr>
            <p:ph type="subTitle" idx="1"/>
          </p:nvPr>
        </p:nvSpPr>
        <p:spPr>
          <a:xfrm>
            <a:off x="457200" y="4724400"/>
            <a:ext cx="5638800" cy="1143000"/>
          </a:xfrm>
        </p:spPr>
        <p:txBody>
          <a:bodyPr/>
          <a:lstStyle/>
          <a:p>
            <a:pPr marL="63500" eaLnBrk="1" hangingPunct="1"/>
            <a:r>
              <a:rPr lang="en-US" smtClean="0"/>
              <a:t>Re-design pilot in Oulu and </a:t>
            </a:r>
          </a:p>
          <a:p>
            <a:pPr marL="63500" eaLnBrk="1" hangingPunct="1"/>
            <a:r>
              <a:rPr lang="en-US" smtClean="0"/>
              <a:t>spatial analysis of some new schools </a:t>
            </a:r>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Объект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12291"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New public zone.</a:t>
            </a:r>
            <a:endParaRPr lang="ru-RU" sz="2200">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296"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After the change the public corridor spaces have self explanatory character.</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092280" y="2830775"/>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There is on going discussion : What is the character of subject orientated classroom?</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Объект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13315"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Traffic at the new public zone.</a:t>
            </a:r>
            <a:endParaRPr lang="ru-RU" sz="2200">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320"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Public traffic is now concentrated to corridor spaces.</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092280" y="2830775"/>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There is on an other going discussion : What is the character of multiuse spaces?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14339" name="Заголовок 1"/>
          <p:cNvSpPr txBox="1">
            <a:spLocks/>
          </p:cNvSpPr>
          <p:nvPr/>
        </p:nvSpPr>
        <p:spPr bwMode="auto">
          <a:xfrm>
            <a:off x="-36513" y="333375"/>
            <a:ext cx="8229601"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solidFill>
                  <a:schemeClr val="tx2"/>
                </a:solidFill>
                <a:latin typeface="Trebuchet MS" pitchFamily="34" charset="0"/>
              </a:rPr>
              <a:t>New half-private and half-public zones of the school.</a:t>
            </a:r>
            <a:endParaRPr lang="ru-RU">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344"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After the change we have got rid of quantum leaps and there fore spaces can operate as they  should.</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235825" y="3068960"/>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The perfect solution would be if we had half public space between public and semi-private. Vestibule for shoes and clothes would have done the trick, but there was not enough space and fire-regulators demanded the clothes to be located on a classrooms.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Объект 7"/>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15363"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New life of “cell” school.</a:t>
            </a:r>
            <a:endParaRPr lang="ru-RU" sz="2200">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368"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921000"/>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After the change we have fully functional Learning communities in Cells. The old folding walls between Leaning Communities and class rooms can be opened because there is no interference of traffic. </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235825" y="3068960"/>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To have perfect learning spaces we have also </a:t>
            </a:r>
            <a:r>
              <a:rPr lang="en-US" sz="1200" dirty="0" err="1" smtClean="0">
                <a:solidFill>
                  <a:schemeClr val="tx2"/>
                </a:solidFill>
                <a:latin typeface="Trebuchet MS" pitchFamily="34" charset="0"/>
              </a:rPr>
              <a:t>payed</a:t>
            </a:r>
            <a:r>
              <a:rPr lang="en-US" sz="1200" dirty="0" smtClean="0">
                <a:solidFill>
                  <a:schemeClr val="tx2"/>
                </a:solidFill>
                <a:latin typeface="Trebuchet MS" pitchFamily="34" charset="0"/>
              </a:rPr>
              <a:t> attention to interior solutions of classrooms and learning communities.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Informal furnishing of new “cell”</a:t>
            </a:r>
            <a:endParaRPr lang="ru-RU" sz="2200">
              <a:solidFill>
                <a:schemeClr val="tx2"/>
              </a:solidFill>
              <a:latin typeface="Trebuchet MS" pitchFamily="34" charset="0"/>
            </a:endParaRPr>
          </a:p>
        </p:txBody>
      </p:sp>
      <p:pic>
        <p:nvPicPr>
          <p:cNvPr id="16387" name="Picture 3" descr="X:\SYK\Normaalikoulu Oulu\Model pictures\After changes 19.6.2012\page 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15340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Заголовок 1"/>
          <p:cNvSpPr txBox="1">
            <a:spLocks/>
          </p:cNvSpPr>
          <p:nvPr/>
        </p:nvSpPr>
        <p:spPr bwMode="auto">
          <a:xfrm>
            <a:off x="454379" y="1044958"/>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Teacher has standing table in the middle of the classroom. </a:t>
            </a:r>
            <a:endParaRPr lang="ru-RU" sz="1200" dirty="0">
              <a:solidFill>
                <a:schemeClr val="tx2"/>
              </a:solidFill>
              <a:latin typeface="Trebuchet MS" pitchFamily="34" charset="0"/>
            </a:endParaRPr>
          </a:p>
        </p:txBody>
      </p:sp>
      <p:sp>
        <p:nvSpPr>
          <p:cNvPr id="5" name="Заголовок 1"/>
          <p:cNvSpPr txBox="1">
            <a:spLocks/>
          </p:cNvSpPr>
          <p:nvPr/>
        </p:nvSpPr>
        <p:spPr bwMode="auto">
          <a:xfrm>
            <a:off x="454379" y="2648818"/>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Closets have magnetic laminate surface to give more wall for paper notes</a:t>
            </a:r>
            <a:endParaRPr lang="ru-RU" sz="1200" dirty="0">
              <a:solidFill>
                <a:schemeClr val="tx2"/>
              </a:solidFill>
              <a:latin typeface="Trebuchet MS" pitchFamily="34" charset="0"/>
            </a:endParaRPr>
          </a:p>
        </p:txBody>
      </p:sp>
      <p:sp>
        <p:nvSpPr>
          <p:cNvPr id="6" name="Заголовок 1"/>
          <p:cNvSpPr txBox="1">
            <a:spLocks/>
          </p:cNvSpPr>
          <p:nvPr/>
        </p:nvSpPr>
        <p:spPr bwMode="auto">
          <a:xfrm>
            <a:off x="7164288" y="1044958"/>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Pupils tables can be formed to many different setting depending on need. </a:t>
            </a:r>
            <a:endParaRPr lang="ru-RU" sz="1200" dirty="0">
              <a:solidFill>
                <a:schemeClr val="tx2"/>
              </a:solidFill>
              <a:latin typeface="Trebuchet MS" pitchFamily="34" charset="0"/>
            </a:endParaRPr>
          </a:p>
        </p:txBody>
      </p:sp>
      <p:sp>
        <p:nvSpPr>
          <p:cNvPr id="7" name="Заголовок 1"/>
          <p:cNvSpPr txBox="1">
            <a:spLocks/>
          </p:cNvSpPr>
          <p:nvPr/>
        </p:nvSpPr>
        <p:spPr bwMode="auto">
          <a:xfrm>
            <a:off x="7164288" y="4221088"/>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Special school lightning is added to space to able mood change when needed. </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X:\SYK\Normaalikoulu Oulu\Model pictures\After changes 19.6.2012\page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31863"/>
            <a:ext cx="8382000" cy="5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Informal furnishing of new “cell”</a:t>
            </a:r>
            <a:endParaRPr lang="ru-RU" sz="2200">
              <a:solidFill>
                <a:schemeClr val="tx2"/>
              </a:solidFill>
              <a:latin typeface="Trebuchet MS" pitchFamily="34" charset="0"/>
            </a:endParaRPr>
          </a:p>
        </p:txBody>
      </p:sp>
      <p:sp>
        <p:nvSpPr>
          <p:cNvPr id="4" name="Заголовок 1"/>
          <p:cNvSpPr txBox="1">
            <a:spLocks/>
          </p:cNvSpPr>
          <p:nvPr/>
        </p:nvSpPr>
        <p:spPr bwMode="auto">
          <a:xfrm>
            <a:off x="454379" y="1044958"/>
            <a:ext cx="1728192" cy="94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Carpeting is also noise insulation surface. </a:t>
            </a:r>
            <a:endParaRPr lang="ru-RU" sz="1200" dirty="0">
              <a:solidFill>
                <a:schemeClr val="tx2"/>
              </a:solidFill>
              <a:latin typeface="Trebuchet MS" pitchFamily="34" charset="0"/>
            </a:endParaRPr>
          </a:p>
        </p:txBody>
      </p:sp>
      <p:sp>
        <p:nvSpPr>
          <p:cNvPr id="5" name="Заголовок 1"/>
          <p:cNvSpPr txBox="1">
            <a:spLocks/>
          </p:cNvSpPr>
          <p:nvPr/>
        </p:nvSpPr>
        <p:spPr bwMode="auto">
          <a:xfrm>
            <a:off x="454379" y="3501008"/>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Coloring of carpet helps teachers to form different small study groups.</a:t>
            </a:r>
            <a:endParaRPr lang="ru-RU" sz="1200" dirty="0">
              <a:solidFill>
                <a:schemeClr val="tx2"/>
              </a:solidFill>
              <a:latin typeface="Trebuchet MS" pitchFamily="34" charset="0"/>
            </a:endParaRPr>
          </a:p>
        </p:txBody>
      </p:sp>
      <p:sp>
        <p:nvSpPr>
          <p:cNvPr id="6" name="Заголовок 1"/>
          <p:cNvSpPr txBox="1">
            <a:spLocks/>
          </p:cNvSpPr>
          <p:nvPr/>
        </p:nvSpPr>
        <p:spPr bwMode="auto">
          <a:xfrm>
            <a:off x="5940152" y="1044958"/>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a:solidFill>
                  <a:schemeClr val="tx2"/>
                </a:solidFill>
                <a:latin typeface="Trebuchet MS" pitchFamily="34" charset="0"/>
              </a:rPr>
              <a:t>C</a:t>
            </a:r>
            <a:r>
              <a:rPr lang="en-US" sz="1200" dirty="0" smtClean="0">
                <a:solidFill>
                  <a:schemeClr val="tx2"/>
                </a:solidFill>
                <a:latin typeface="Trebuchet MS" pitchFamily="34" charset="0"/>
              </a:rPr>
              <a:t>eiling has 100% cover of high class noise insulation material. </a:t>
            </a:r>
            <a:endParaRPr lang="ru-RU" sz="1200" dirty="0">
              <a:solidFill>
                <a:schemeClr val="tx2"/>
              </a:solidFill>
              <a:latin typeface="Trebuchet MS" pitchFamily="34" charset="0"/>
            </a:endParaRPr>
          </a:p>
        </p:txBody>
      </p:sp>
      <p:sp>
        <p:nvSpPr>
          <p:cNvPr id="7" name="Заголовок 1"/>
          <p:cNvSpPr txBox="1">
            <a:spLocks/>
          </p:cNvSpPr>
          <p:nvPr/>
        </p:nvSpPr>
        <p:spPr bwMode="auto">
          <a:xfrm>
            <a:off x="7164288" y="2345046"/>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Small study booths were added to pupils with concentration problems. </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454379" y="4801096"/>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Boat form </a:t>
            </a:r>
            <a:r>
              <a:rPr lang="en-US" sz="1200" dirty="0" err="1" smtClean="0">
                <a:solidFill>
                  <a:schemeClr val="tx2"/>
                </a:solidFill>
                <a:latin typeface="Trebuchet MS" pitchFamily="34" charset="0"/>
              </a:rPr>
              <a:t>infromal</a:t>
            </a:r>
            <a:r>
              <a:rPr lang="en-US" sz="1200" dirty="0" smtClean="0">
                <a:solidFill>
                  <a:schemeClr val="tx2"/>
                </a:solidFill>
                <a:latin typeface="Trebuchet MS" pitchFamily="34" charset="0"/>
              </a:rPr>
              <a:t> small group area was designed to the middle. Floor in it is wrestling carpet. Whole class (24+1) can be seated to boat.</a:t>
            </a:r>
            <a:endParaRPr lang="ru-RU" sz="1200" dirty="0">
              <a:solidFill>
                <a:schemeClr val="tx2"/>
              </a:solidFill>
              <a:latin typeface="Trebuchet MS" pitchFamily="34" charset="0"/>
            </a:endParaRPr>
          </a:p>
        </p:txBody>
      </p:sp>
      <p:sp>
        <p:nvSpPr>
          <p:cNvPr id="9" name="Заголовок 1"/>
          <p:cNvSpPr txBox="1">
            <a:spLocks/>
          </p:cNvSpPr>
          <p:nvPr/>
        </p:nvSpPr>
        <p:spPr bwMode="auto">
          <a:xfrm>
            <a:off x="5220072" y="4801096"/>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Sliding walls can finally be </a:t>
            </a:r>
            <a:r>
              <a:rPr lang="en-US" sz="1200" dirty="0" err="1" smtClean="0">
                <a:solidFill>
                  <a:schemeClr val="tx2"/>
                </a:solidFill>
                <a:latin typeface="Trebuchet MS" pitchFamily="34" charset="0"/>
              </a:rPr>
              <a:t>oppened</a:t>
            </a:r>
            <a:r>
              <a:rPr lang="en-US" sz="1200" dirty="0" smtClean="0">
                <a:solidFill>
                  <a:schemeClr val="tx2"/>
                </a:solidFill>
                <a:latin typeface="Trebuchet MS" pitchFamily="34" charset="0"/>
              </a:rPr>
              <a:t>.</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Spatial analysis of some new schools</a:t>
            </a:r>
            <a:endParaRPr lang="ru-RU" sz="2200">
              <a:solidFill>
                <a:schemeClr val="tx2"/>
              </a:solidFill>
              <a:latin typeface="Trebuchet MS" pitchFamily="34" charset="0"/>
            </a:endParaRPr>
          </a:p>
        </p:txBody>
      </p:sp>
      <p:sp>
        <p:nvSpPr>
          <p:cNvPr id="18435" name="Заголовок 1"/>
          <p:cNvSpPr txBox="1">
            <a:spLocks/>
          </p:cNvSpPr>
          <p:nvPr/>
        </p:nvSpPr>
        <p:spPr bwMode="auto">
          <a:xfrm>
            <a:off x="457200" y="2540000"/>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400">
                <a:solidFill>
                  <a:schemeClr val="tx2"/>
                </a:solidFill>
                <a:latin typeface="Trebuchet MS" pitchFamily="34" charset="0"/>
              </a:rPr>
              <a:t>Tilahierkia-analyysin tarkoitus on kartoittaa tilojen suhdetta toisiinsa ja tilajaon vaikutusta rakennuksen joustavuuteen muuttuvassa pedagogisten ratkaisujen ympäristössä.</a:t>
            </a:r>
          </a:p>
          <a:p>
            <a:pPr eaLnBrk="1" hangingPunct="1"/>
            <a:endParaRPr lang="en-US" sz="1400">
              <a:solidFill>
                <a:schemeClr val="tx2"/>
              </a:solidFill>
              <a:latin typeface="Trebuchet MS" pitchFamily="34" charset="0"/>
            </a:endParaRPr>
          </a:p>
          <a:p>
            <a:pPr eaLnBrk="1" hangingPunct="1"/>
            <a:r>
              <a:rPr lang="en-US" sz="1400">
                <a:solidFill>
                  <a:schemeClr val="tx2"/>
                </a:solidFill>
                <a:latin typeface="Trebuchet MS" pitchFamily="34" charset="0"/>
              </a:rPr>
              <a:t>Selvityksen kohteena ovat seuraavat koulut (turkoosesita aineisto on saatu tähän mennessä)</a:t>
            </a:r>
          </a:p>
          <a:p>
            <a:pPr eaLnBrk="1" hangingPunct="1"/>
            <a:endParaRPr lang="en-US" sz="1400">
              <a:solidFill>
                <a:schemeClr val="tx2"/>
              </a:solidFill>
              <a:latin typeface="Trebuchet MS" pitchFamily="34" charset="0"/>
            </a:endParaRPr>
          </a:p>
          <a:p>
            <a:pPr eaLnBrk="1" hangingPunct="1">
              <a:buFontTx/>
              <a:buChar char="-"/>
            </a:pPr>
            <a:r>
              <a:rPr lang="en-US" sz="1400">
                <a:solidFill>
                  <a:schemeClr val="tx2"/>
                </a:solidFill>
                <a:latin typeface="Trebuchet MS" pitchFamily="34" charset="0"/>
              </a:rPr>
              <a:t> Sepän lukio “Plaza”, Jyväskylä</a:t>
            </a:r>
          </a:p>
          <a:p>
            <a:pPr eaLnBrk="1" hangingPunct="1">
              <a:buFontTx/>
              <a:buChar char="-"/>
            </a:pPr>
            <a:r>
              <a:rPr lang="fi-FI" sz="1400">
                <a:solidFill>
                  <a:schemeClr val="tx2"/>
                </a:solidFill>
                <a:latin typeface="Trebuchet MS" pitchFamily="34" charset="0"/>
              </a:rPr>
              <a:t> </a:t>
            </a:r>
            <a:r>
              <a:rPr lang="fi-FI" sz="1400">
                <a:solidFill>
                  <a:schemeClr val="hlink"/>
                </a:solidFill>
                <a:latin typeface="Trebuchet MS" pitchFamily="34" charset="0"/>
              </a:rPr>
              <a:t>Ritaharjun monitoimitalo, Oulu</a:t>
            </a:r>
          </a:p>
          <a:p>
            <a:pPr eaLnBrk="1" hangingPunct="1">
              <a:buFontTx/>
              <a:buChar char="-"/>
            </a:pPr>
            <a:r>
              <a:rPr lang="fi-FI" sz="1400">
                <a:solidFill>
                  <a:schemeClr val="tx2"/>
                </a:solidFill>
                <a:latin typeface="Trebuchet MS" pitchFamily="34" charset="0"/>
              </a:rPr>
              <a:t> Metsokankaan koulu, Oulu</a:t>
            </a:r>
          </a:p>
          <a:p>
            <a:pPr eaLnBrk="1" hangingPunct="1">
              <a:buFontTx/>
              <a:buChar char="-"/>
            </a:pPr>
            <a:r>
              <a:rPr lang="fi-FI" sz="1400">
                <a:solidFill>
                  <a:schemeClr val="hlink"/>
                </a:solidFill>
                <a:latin typeface="Trebuchet MS" pitchFamily="34" charset="0"/>
              </a:rPr>
              <a:t> Latokartanon peruskoulu, Helsinki</a:t>
            </a:r>
          </a:p>
          <a:p>
            <a:pPr eaLnBrk="1" hangingPunct="1">
              <a:buFontTx/>
              <a:buChar char="-"/>
            </a:pPr>
            <a:r>
              <a:rPr lang="fi-FI" sz="1400">
                <a:solidFill>
                  <a:schemeClr val="tx2"/>
                </a:solidFill>
                <a:latin typeface="Trebuchet MS" pitchFamily="34" charset="0"/>
              </a:rPr>
              <a:t> Kauhajoen koulukeskus, Kauhajoki</a:t>
            </a:r>
          </a:p>
          <a:p>
            <a:pPr eaLnBrk="1" hangingPunct="1">
              <a:buFontTx/>
              <a:buChar char="-"/>
            </a:pPr>
            <a:r>
              <a:rPr lang="fi-FI" sz="1400">
                <a:solidFill>
                  <a:schemeClr val="tx2"/>
                </a:solidFill>
                <a:latin typeface="Trebuchet MS" pitchFamily="34" charset="0"/>
              </a:rPr>
              <a:t> </a:t>
            </a:r>
            <a:r>
              <a:rPr lang="fi-FI" sz="1400">
                <a:solidFill>
                  <a:schemeClr val="hlink"/>
                </a:solidFill>
                <a:latin typeface="Trebuchet MS" pitchFamily="34" charset="0"/>
              </a:rPr>
              <a:t>Lopen yläkoulu ja lukio, Loppi</a:t>
            </a:r>
          </a:p>
          <a:p>
            <a:pPr eaLnBrk="1" hangingPunct="1">
              <a:buFontTx/>
              <a:buChar char="-"/>
            </a:pPr>
            <a:r>
              <a:rPr lang="fi-FI" sz="1400">
                <a:solidFill>
                  <a:schemeClr val="tx2"/>
                </a:solidFill>
                <a:latin typeface="Trebuchet MS" pitchFamily="34" charset="0"/>
              </a:rPr>
              <a:t> </a:t>
            </a:r>
            <a:r>
              <a:rPr lang="fi-FI" sz="1400">
                <a:solidFill>
                  <a:schemeClr val="hlink"/>
                </a:solidFill>
                <a:latin typeface="Trebuchet MS" pitchFamily="34" charset="0"/>
              </a:rPr>
              <a:t>Järvenpään lukio, Järvenpää</a:t>
            </a:r>
          </a:p>
          <a:p>
            <a:pPr eaLnBrk="1" hangingPunct="1">
              <a:buFontTx/>
              <a:buChar char="-"/>
            </a:pPr>
            <a:r>
              <a:rPr lang="fi-FI" sz="1400">
                <a:solidFill>
                  <a:schemeClr val="tx2"/>
                </a:solidFill>
                <a:latin typeface="Trebuchet MS" pitchFamily="34" charset="0"/>
              </a:rPr>
              <a:t> Martti Ahtisaaren koulu, Kuopio</a:t>
            </a:r>
          </a:p>
          <a:p>
            <a:pPr eaLnBrk="1" hangingPunct="1">
              <a:buFontTx/>
              <a:buChar char="-"/>
            </a:pPr>
            <a:r>
              <a:rPr lang="fi-FI" sz="1400">
                <a:solidFill>
                  <a:schemeClr val="tx2"/>
                </a:solidFill>
                <a:latin typeface="Trebuchet MS" pitchFamily="34" charset="0"/>
              </a:rPr>
              <a:t> Seminaarin koulu, Hämeenlinna (aineiston analyysi materiaali tekeillä)</a:t>
            </a:r>
          </a:p>
          <a:p>
            <a:pPr eaLnBrk="1" hangingPunct="1">
              <a:buFontTx/>
              <a:buChar char="-"/>
            </a:pPr>
            <a:endParaRPr lang="fi-FI" sz="1400">
              <a:solidFill>
                <a:schemeClr val="tx2"/>
              </a:solidFill>
              <a:latin typeface="Trebuchet MS" pitchFamily="34" charset="0"/>
            </a:endParaRPr>
          </a:p>
          <a:p>
            <a:pPr eaLnBrk="1" hangingPunct="1"/>
            <a:r>
              <a:rPr lang="fi-FI" sz="1400">
                <a:solidFill>
                  <a:schemeClr val="tx2"/>
                </a:solidFill>
                <a:latin typeface="Trebuchet MS" pitchFamily="34" charset="0"/>
              </a:rPr>
              <a:t>Tilahierarkiaa tarkastellaan yksittäisen hetken näkökulmasta, liikkumiskokemuksen näkökulmasta ja yleisellä tasolla. Tällä metodilla kartoitetaan moniluonteisten tilojen määrä ja laatu sekä monikäyttöisten tilojen vaikutus opettamiseen ja oppimiseen.</a:t>
            </a:r>
          </a:p>
          <a:p>
            <a:pPr eaLnBrk="1" hangingPunct="1"/>
            <a:endParaRPr lang="fi-FI" sz="1400">
              <a:solidFill>
                <a:schemeClr val="tx2"/>
              </a:solidFill>
              <a:latin typeface="Trebuchet MS" pitchFamily="34" charset="0"/>
            </a:endParaRPr>
          </a:p>
          <a:p>
            <a:pPr eaLnBrk="1" hangingPunct="1"/>
            <a:r>
              <a:rPr lang="fi-FI" sz="1400">
                <a:solidFill>
                  <a:schemeClr val="tx2"/>
                </a:solidFill>
                <a:latin typeface="Trebuchet MS" pitchFamily="34" charset="0"/>
              </a:rPr>
              <a:t>CookBook kokoaa lukuisten yksittäisiä perus- ja aineopetustiloja käsittävän tutkimuksen tulokset, mutta uutena asiana sen yhteydessä tutkitaan tilahierarkian ja monikäyttöisten tilojen vaikutusta oppimiseen ja opettamiseen. Cook Book ottaa myös kantaa modernien tietoteknisten ratkaisujen tuomiin muutospaineisiin muuttuvassa oppimaisemassa.</a:t>
            </a:r>
            <a:endParaRPr lang="ru-RU" sz="140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Spatial analysis of some new schools</a:t>
            </a:r>
            <a:endParaRPr lang="ru-RU" sz="2200">
              <a:solidFill>
                <a:schemeClr val="tx2"/>
              </a:solidFill>
              <a:latin typeface="Trebuchet MS" pitchFamily="34" charset="0"/>
            </a:endParaRPr>
          </a:p>
        </p:txBody>
      </p:sp>
      <p:sp>
        <p:nvSpPr>
          <p:cNvPr id="19459" name="Заголовок 1"/>
          <p:cNvSpPr txBox="1">
            <a:spLocks/>
          </p:cNvSpPr>
          <p:nvPr/>
        </p:nvSpPr>
        <p:spPr bwMode="auto">
          <a:xfrm>
            <a:off x="457200" y="6019800"/>
            <a:ext cx="822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fi-FI" sz="1400">
                <a:solidFill>
                  <a:schemeClr val="hlink"/>
                </a:solidFill>
                <a:latin typeface="Trebuchet MS" pitchFamily="34" charset="0"/>
              </a:rPr>
              <a:t>Ritaharjun monitoimitalo, Oulu</a:t>
            </a:r>
          </a:p>
          <a:p>
            <a:pPr eaLnBrk="1" hangingPunct="1"/>
            <a:r>
              <a:rPr lang="fi-FI" sz="1400">
                <a:solidFill>
                  <a:schemeClr val="hlink"/>
                </a:solidFill>
                <a:latin typeface="Trebuchet MS" pitchFamily="34" charset="0"/>
              </a:rPr>
              <a:t>Arkk. Hannu Jaakkola</a:t>
            </a:r>
          </a:p>
        </p:txBody>
      </p:sp>
      <p:pic>
        <p:nvPicPr>
          <p:cNvPr id="19460" name="Picture 6" descr="X:\RYM-SHOK\Data001 small.jpg"/>
          <p:cNvPicPr>
            <a:picLocks noChangeAspect="1" noChangeArrowheads="1"/>
          </p:cNvPicPr>
          <p:nvPr/>
        </p:nvPicPr>
        <p:blipFill>
          <a:blip r:embed="rId2" cstate="print">
            <a:extLst>
              <a:ext uri="{28A0092B-C50C-407E-A947-70E740481C1C}">
                <a14:useLocalDpi xmlns:a14="http://schemas.microsoft.com/office/drawing/2010/main" val="0"/>
              </a:ext>
            </a:extLst>
          </a:blip>
          <a:srcRect l="3987" t="2499" r="3961" b="2499"/>
          <a:stretch>
            <a:fillRect/>
          </a:stretch>
        </p:blipFill>
        <p:spPr bwMode="auto">
          <a:xfrm>
            <a:off x="2590800" y="11430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X:\RYM-SHOK\Data001 small.jpg"/>
          <p:cNvPicPr>
            <a:picLocks noChangeAspect="1" noChangeArrowheads="1"/>
          </p:cNvPicPr>
          <p:nvPr/>
        </p:nvPicPr>
        <p:blipFill>
          <a:blip r:embed="rId3">
            <a:extLst>
              <a:ext uri="{28A0092B-C50C-407E-A947-70E740481C1C}">
                <a14:useLocalDpi xmlns:a14="http://schemas.microsoft.com/office/drawing/2010/main" val="0"/>
              </a:ext>
            </a:extLst>
          </a:blip>
          <a:srcRect l="56161" t="83942" r="37131" b="10289"/>
          <a:stretch>
            <a:fillRect/>
          </a:stretch>
        </p:blipFill>
        <p:spPr bwMode="auto">
          <a:xfrm>
            <a:off x="304800" y="10668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Spatial analysis of some new schools</a:t>
            </a:r>
            <a:endParaRPr lang="ru-RU" sz="2200">
              <a:solidFill>
                <a:schemeClr val="tx2"/>
              </a:solidFill>
              <a:latin typeface="Trebuchet MS" pitchFamily="34" charset="0"/>
            </a:endParaRPr>
          </a:p>
        </p:txBody>
      </p:sp>
      <p:sp>
        <p:nvSpPr>
          <p:cNvPr id="20483" name="Заголовок 1"/>
          <p:cNvSpPr txBox="1">
            <a:spLocks/>
          </p:cNvSpPr>
          <p:nvPr/>
        </p:nvSpPr>
        <p:spPr bwMode="auto">
          <a:xfrm>
            <a:off x="457200" y="6019800"/>
            <a:ext cx="822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fi-FI" sz="1400">
                <a:solidFill>
                  <a:schemeClr val="hlink"/>
                </a:solidFill>
                <a:latin typeface="Trebuchet MS" pitchFamily="34" charset="0"/>
              </a:rPr>
              <a:t>Lopen yläkoulu ja lukio, Loppi</a:t>
            </a:r>
          </a:p>
          <a:p>
            <a:pPr eaLnBrk="1" hangingPunct="1"/>
            <a:r>
              <a:rPr lang="fi-FI" sz="1400">
                <a:solidFill>
                  <a:schemeClr val="hlink"/>
                </a:solidFill>
                <a:latin typeface="Trebuchet MS" pitchFamily="34" charset="0"/>
              </a:rPr>
              <a:t>Arkk. Sanna Okko, RCO Oy</a:t>
            </a:r>
          </a:p>
        </p:txBody>
      </p:sp>
      <p:pic>
        <p:nvPicPr>
          <p:cNvPr id="20484" name="Picture 8" descr="X:\RYM-SHOK\Data001 small.jpg"/>
          <p:cNvPicPr>
            <a:picLocks noChangeAspect="1" noChangeArrowheads="1"/>
          </p:cNvPicPr>
          <p:nvPr/>
        </p:nvPicPr>
        <p:blipFill>
          <a:blip r:embed="rId2">
            <a:extLst>
              <a:ext uri="{28A0092B-C50C-407E-A947-70E740481C1C}">
                <a14:useLocalDpi xmlns:a14="http://schemas.microsoft.com/office/drawing/2010/main" val="0"/>
              </a:ext>
            </a:extLst>
          </a:blip>
          <a:srcRect l="56161" t="83942" r="37131" b="10289"/>
          <a:stretch>
            <a:fillRect/>
          </a:stretch>
        </p:blipFill>
        <p:spPr bwMode="auto">
          <a:xfrm>
            <a:off x="304800" y="10668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X:\RYM-SHOK\003 POHJAPIIRUSTUS 1.jpg"/>
          <p:cNvPicPr>
            <a:picLocks noChangeAspect="1" noChangeArrowheads="1"/>
          </p:cNvPicPr>
          <p:nvPr/>
        </p:nvPicPr>
        <p:blipFill>
          <a:blip r:embed="rId3" cstate="print">
            <a:extLst>
              <a:ext uri="{28A0092B-C50C-407E-A947-70E740481C1C}">
                <a14:useLocalDpi xmlns:a14="http://schemas.microsoft.com/office/drawing/2010/main" val="0"/>
              </a:ext>
            </a:extLst>
          </a:blip>
          <a:srcRect t="22325" r="4077" b="6976"/>
          <a:stretch>
            <a:fillRect/>
          </a:stretch>
        </p:blipFill>
        <p:spPr bwMode="auto">
          <a:xfrm>
            <a:off x="1066800" y="2165350"/>
            <a:ext cx="73152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Spatial analysis of some new schools</a:t>
            </a:r>
            <a:endParaRPr lang="ru-RU" sz="2200">
              <a:solidFill>
                <a:schemeClr val="tx2"/>
              </a:solidFill>
              <a:latin typeface="Trebuchet MS" pitchFamily="34" charset="0"/>
            </a:endParaRPr>
          </a:p>
        </p:txBody>
      </p:sp>
      <p:sp>
        <p:nvSpPr>
          <p:cNvPr id="21507" name="Заголовок 1"/>
          <p:cNvSpPr txBox="1">
            <a:spLocks/>
          </p:cNvSpPr>
          <p:nvPr/>
        </p:nvSpPr>
        <p:spPr bwMode="auto">
          <a:xfrm>
            <a:off x="457200" y="6019800"/>
            <a:ext cx="822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fi-FI" sz="1400">
                <a:solidFill>
                  <a:schemeClr val="hlink"/>
                </a:solidFill>
                <a:latin typeface="Trebuchet MS" pitchFamily="34" charset="0"/>
              </a:rPr>
              <a:t>Järvenpään lukio, Järvenpää</a:t>
            </a:r>
          </a:p>
          <a:p>
            <a:pPr eaLnBrk="1" hangingPunct="1"/>
            <a:r>
              <a:rPr lang="fi-FI" sz="1400">
                <a:solidFill>
                  <a:schemeClr val="hlink"/>
                </a:solidFill>
                <a:latin typeface="Trebuchet MS" pitchFamily="34" charset="0"/>
              </a:rPr>
              <a:t>Arkk tsto Aarne von Boehm Oy</a:t>
            </a:r>
          </a:p>
        </p:txBody>
      </p:sp>
      <p:pic>
        <p:nvPicPr>
          <p:cNvPr id="21508" name="Picture 4" descr="X:\RYM-SHOK\Data001 small.jpg"/>
          <p:cNvPicPr>
            <a:picLocks noChangeAspect="1" noChangeArrowheads="1"/>
          </p:cNvPicPr>
          <p:nvPr/>
        </p:nvPicPr>
        <p:blipFill>
          <a:blip r:embed="rId2">
            <a:extLst>
              <a:ext uri="{28A0092B-C50C-407E-A947-70E740481C1C}">
                <a14:useLocalDpi xmlns:a14="http://schemas.microsoft.com/office/drawing/2010/main" val="0"/>
              </a:ext>
            </a:extLst>
          </a:blip>
          <a:srcRect l="56161" t="83942" r="37131" b="10289"/>
          <a:stretch>
            <a:fillRect/>
          </a:stretch>
        </p:blipFill>
        <p:spPr bwMode="auto">
          <a:xfrm>
            <a:off x="304800" y="10668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X:\RYM-SHOK\T2_01-0208-R_P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905000"/>
            <a:ext cx="693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336919"/>
              </p:ext>
            </p:extLst>
          </p:nvPr>
        </p:nvGraphicFramePr>
        <p:xfrm>
          <a:off x="457200" y="2389560"/>
          <a:ext cx="8229600" cy="19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899592" y="4793208"/>
            <a:ext cx="1080120" cy="50405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02" name="TextBox 5"/>
          <p:cNvSpPr txBox="1">
            <a:spLocks noChangeArrowheads="1"/>
          </p:cNvSpPr>
          <p:nvPr/>
        </p:nvSpPr>
        <p:spPr bwMode="auto">
          <a:xfrm>
            <a:off x="2051050" y="4861297"/>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a:t>- New construction</a:t>
            </a:r>
            <a:endParaRPr lang="ru-RU"/>
          </a:p>
        </p:txBody>
      </p:sp>
      <p:sp>
        <p:nvSpPr>
          <p:cNvPr id="4103"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dirty="0">
                <a:solidFill>
                  <a:schemeClr val="tx2"/>
                </a:solidFill>
                <a:latin typeface="Trebuchet MS" pitchFamily="34" charset="0"/>
              </a:rPr>
              <a:t>Zoning of spaces.</a:t>
            </a:r>
            <a:endParaRPr lang="ru-RU" sz="2200" dirty="0">
              <a:solidFill>
                <a:schemeClr val="tx2"/>
              </a:solidFill>
              <a:latin typeface="Trebuchet MS" pitchFamily="34" charset="0"/>
            </a:endParaRPr>
          </a:p>
        </p:txBody>
      </p:sp>
      <p:sp>
        <p:nvSpPr>
          <p:cNvPr id="6" name="Заголовок 1"/>
          <p:cNvSpPr txBox="1">
            <a:spLocks/>
          </p:cNvSpPr>
          <p:nvPr/>
        </p:nvSpPr>
        <p:spPr bwMode="auto">
          <a:xfrm>
            <a:off x="611560" y="1332880"/>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All spaces have their own character</a:t>
            </a:r>
          </a:p>
          <a:p>
            <a:pPr eaLnBrk="1" hangingPunct="1"/>
            <a:r>
              <a:rPr lang="en-US" sz="1200" dirty="0" smtClean="0">
                <a:solidFill>
                  <a:schemeClr val="tx2"/>
                </a:solidFill>
                <a:latin typeface="Trebuchet MS" pitchFamily="34" charset="0"/>
              </a:rPr>
              <a:t>In this analysis the focus if in traffic and movement in space</a:t>
            </a:r>
          </a:p>
          <a:p>
            <a:pPr eaLnBrk="1" hangingPunct="1"/>
            <a:r>
              <a:rPr lang="en-US" sz="1200" dirty="0" smtClean="0">
                <a:solidFill>
                  <a:schemeClr val="tx2"/>
                </a:solidFill>
                <a:latin typeface="Trebuchet MS" pitchFamily="34" charset="0"/>
              </a:rPr>
              <a:t>Focus can be also usage in a moment of time because character may vary by time</a:t>
            </a:r>
          </a:p>
          <a:p>
            <a:pPr eaLnBrk="1" hangingPunct="1"/>
            <a:r>
              <a:rPr lang="en-US" sz="1200" dirty="0" smtClean="0">
                <a:solidFill>
                  <a:schemeClr val="tx2"/>
                </a:solidFill>
                <a:latin typeface="Trebuchet MS" pitchFamily="34" charset="0"/>
              </a:rPr>
              <a:t>In good architecture connections between spaces of different character should be between closest ones to get comfortable feeling of space.  </a:t>
            </a:r>
            <a:endParaRPr lang="ru-RU" sz="1200" dirty="0">
              <a:solidFill>
                <a:schemeClr val="tx2"/>
              </a:solidFill>
              <a:latin typeface="Trebuchet MS" pitchFamily="34" charset="0"/>
            </a:endParaRPr>
          </a:p>
        </p:txBody>
      </p:sp>
      <p:sp>
        <p:nvSpPr>
          <p:cNvPr id="7" name="Заголовок 1"/>
          <p:cNvSpPr txBox="1">
            <a:spLocks/>
          </p:cNvSpPr>
          <p:nvPr/>
        </p:nvSpPr>
        <p:spPr bwMode="auto">
          <a:xfrm>
            <a:off x="611560" y="5729312"/>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If this has not been considered on original architectural design the spaces do not operate as they ought to. In renovations to make perfectly operating spaces the failure in hierarchy of spaces have to be corrected by new constructions.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Spatial analysis of some new schools</a:t>
            </a:r>
            <a:endParaRPr lang="ru-RU" sz="2200">
              <a:solidFill>
                <a:schemeClr val="tx2"/>
              </a:solidFill>
              <a:latin typeface="Trebuchet MS" pitchFamily="34" charset="0"/>
            </a:endParaRPr>
          </a:p>
        </p:txBody>
      </p:sp>
      <p:sp>
        <p:nvSpPr>
          <p:cNvPr id="22531" name="Заголовок 1"/>
          <p:cNvSpPr txBox="1">
            <a:spLocks/>
          </p:cNvSpPr>
          <p:nvPr/>
        </p:nvSpPr>
        <p:spPr bwMode="auto">
          <a:xfrm>
            <a:off x="457200" y="6019800"/>
            <a:ext cx="822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fi-FI" sz="1400">
                <a:solidFill>
                  <a:schemeClr val="hlink"/>
                </a:solidFill>
                <a:latin typeface="Trebuchet MS" pitchFamily="34" charset="0"/>
              </a:rPr>
              <a:t>Latokartanon koulu, Helsinki</a:t>
            </a:r>
          </a:p>
          <a:p>
            <a:pPr eaLnBrk="1" hangingPunct="1"/>
            <a:r>
              <a:rPr lang="fi-FI" sz="1400">
                <a:solidFill>
                  <a:schemeClr val="hlink"/>
                </a:solidFill>
                <a:latin typeface="Trebuchet MS" pitchFamily="34" charset="0"/>
              </a:rPr>
              <a:t>PES arkkitehdit Oy</a:t>
            </a:r>
          </a:p>
        </p:txBody>
      </p:sp>
      <p:pic>
        <p:nvPicPr>
          <p:cNvPr id="22532" name="Picture 4" descr="X:\RYM-SHOK\Data001 small.jpg"/>
          <p:cNvPicPr>
            <a:picLocks noChangeAspect="1" noChangeArrowheads="1"/>
          </p:cNvPicPr>
          <p:nvPr/>
        </p:nvPicPr>
        <p:blipFill>
          <a:blip r:embed="rId2">
            <a:extLst>
              <a:ext uri="{28A0092B-C50C-407E-A947-70E740481C1C}">
                <a14:useLocalDpi xmlns:a14="http://schemas.microsoft.com/office/drawing/2010/main" val="0"/>
              </a:ext>
            </a:extLst>
          </a:blip>
          <a:srcRect l="56161" t="83942" r="37131" b="10289"/>
          <a:stretch>
            <a:fillRect/>
          </a:stretch>
        </p:blipFill>
        <p:spPr bwMode="auto">
          <a:xfrm>
            <a:off x="304800" y="10668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X:\RYM-SHOK\INV-1K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219200"/>
            <a:ext cx="51816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Spatial analysis of some new schools</a:t>
            </a:r>
            <a:endParaRPr lang="ru-RU" sz="2200">
              <a:solidFill>
                <a:schemeClr val="tx2"/>
              </a:solidFill>
              <a:latin typeface="Trebuchet MS" pitchFamily="34" charset="0"/>
            </a:endParaRPr>
          </a:p>
        </p:txBody>
      </p:sp>
      <p:sp>
        <p:nvSpPr>
          <p:cNvPr id="23555" name="Заголовок 1"/>
          <p:cNvSpPr txBox="1">
            <a:spLocks/>
          </p:cNvSpPr>
          <p:nvPr/>
        </p:nvSpPr>
        <p:spPr bwMode="auto">
          <a:xfrm>
            <a:off x="457200" y="2540000"/>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fi-FI" sz="1400">
                <a:solidFill>
                  <a:schemeClr val="tx2"/>
                </a:solidFill>
                <a:latin typeface="Trebuchet MS" pitchFamily="34" charset="0"/>
              </a:rPr>
              <a:t>Loppupäätelmä hankkeen vaiheesta</a:t>
            </a:r>
          </a:p>
          <a:p>
            <a:pPr eaLnBrk="1" hangingPunct="1"/>
            <a:endParaRPr lang="fi-FI" sz="1400">
              <a:solidFill>
                <a:schemeClr val="tx2"/>
              </a:solidFill>
              <a:latin typeface="Trebuchet MS" pitchFamily="34" charset="0"/>
            </a:endParaRPr>
          </a:p>
          <a:p>
            <a:pPr eaLnBrk="1" hangingPunct="1"/>
            <a:r>
              <a:rPr lang="fi-FI" sz="1400">
                <a:solidFill>
                  <a:schemeClr val="tx2"/>
                </a:solidFill>
                <a:latin typeface="Trebuchet MS" pitchFamily="34" charset="0"/>
              </a:rPr>
              <a:t>Analyysi menetelmä esitetyissä kuvissa on havaittu vajavaiseksi ja aineisto käyvään uudelleen läpi monitoiminnallisten tilojen kartoituksella ja erittelyllä, koska niiden on havaittu oleva yksi merkittävä selittävä tekijä pedagogisesti joustavien koulujen typologiassa. Mitä enemmän ja erilaisia monitoiminnallisia tiloja koulussa on sitä paremmin se taipuu erilaisiin opetustilanteisiin ja oppimisratkaisuihin. Kampustutkimuksessa on havaittu urbaanien kesantojen merkitys innovatiiviseuuden lisääjänä. Monitoiminnalliset tilat ovat vastaava mahdollistaja peruskouluympäristössä.</a:t>
            </a:r>
          </a:p>
          <a:p>
            <a:pPr eaLnBrk="1" hangingPunct="1"/>
            <a:endParaRPr lang="fi-FI" sz="140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Объект 2"/>
          <p:cNvSpPr>
            <a:spLocks noGrp="1"/>
          </p:cNvSpPr>
          <p:nvPr>
            <p:ph idx="1"/>
          </p:nvPr>
        </p:nvSpPr>
        <p:spPr>
          <a:xfrm>
            <a:off x="6948263" y="5737657"/>
            <a:ext cx="1830599" cy="936104"/>
          </a:xfrm>
        </p:spPr>
        <p:txBody>
          <a:bodyPr/>
          <a:lstStyle/>
          <a:p>
            <a:pPr marL="109538" indent="0" algn="r" eaLnBrk="1" hangingPunct="1">
              <a:buFont typeface="Georgia" pitchFamily="18" charset="0"/>
              <a:buNone/>
            </a:pPr>
            <a:r>
              <a:rPr lang="fi-FI" sz="1200" dirty="0" smtClean="0"/>
              <a:t>Pyhäjärvenkatu 5A</a:t>
            </a:r>
          </a:p>
          <a:p>
            <a:pPr marL="109538" indent="0" algn="r" eaLnBrk="1" hangingPunct="1">
              <a:buFont typeface="Georgia" pitchFamily="18" charset="0"/>
              <a:buNone/>
            </a:pPr>
            <a:r>
              <a:rPr lang="fi-FI" sz="1200" dirty="0" smtClean="0"/>
              <a:t>33200 Tampere</a:t>
            </a:r>
          </a:p>
          <a:p>
            <a:pPr marL="109538" indent="0" algn="r" eaLnBrk="1" hangingPunct="1">
              <a:buFont typeface="Georgia" pitchFamily="18" charset="0"/>
              <a:buNone/>
            </a:pPr>
            <a:r>
              <a:rPr lang="fi-FI" sz="1200" dirty="0" smtClean="0"/>
              <a:t>FINLAND</a:t>
            </a:r>
          </a:p>
          <a:p>
            <a:pPr marL="109538" indent="0" algn="r" eaLnBrk="1" hangingPunct="1">
              <a:buFont typeface="Georgia" pitchFamily="18" charset="0"/>
              <a:buNone/>
            </a:pPr>
            <a:r>
              <a:rPr lang="en-US" sz="1200" dirty="0" smtClean="0"/>
              <a:t>www.lumiset.fi</a:t>
            </a:r>
            <a:endParaRPr lang="ru-RU" sz="1200" dirty="0" smtClean="0"/>
          </a:p>
        </p:txBody>
      </p:sp>
      <p:sp>
        <p:nvSpPr>
          <p:cNvPr id="2" name="Otsikko 1"/>
          <p:cNvSpPr>
            <a:spLocks noGrp="1"/>
          </p:cNvSpPr>
          <p:nvPr>
            <p:ph type="title"/>
          </p:nvPr>
        </p:nvSpPr>
        <p:spPr>
          <a:xfrm>
            <a:off x="3275856" y="2276872"/>
            <a:ext cx="2602632" cy="1013048"/>
          </a:xfrm>
        </p:spPr>
        <p:txBody>
          <a:bodyPr/>
          <a:lstStyle/>
          <a:p>
            <a:pPr algn="ctr"/>
            <a:r>
              <a:rPr lang="fi-FI" dirty="0" smtClean="0"/>
              <a:t>Kiitos</a:t>
            </a:r>
            <a:endParaRPr lang="fi-FI" dirty="0"/>
          </a:p>
        </p:txBody>
      </p:sp>
      <p:pic>
        <p:nvPicPr>
          <p:cNvPr id="5" name="Kuva 4"/>
          <p:cNvPicPr>
            <a:picLocks noChangeAspect="1"/>
          </p:cNvPicPr>
          <p:nvPr/>
        </p:nvPicPr>
        <p:blipFill rotWithShape="1">
          <a:blip r:embed="rId2">
            <a:extLst>
              <a:ext uri="{28A0092B-C50C-407E-A947-70E740481C1C}">
                <a14:useLocalDpi xmlns:a14="http://schemas.microsoft.com/office/drawing/2010/main" val="0"/>
              </a:ext>
            </a:extLst>
          </a:blip>
          <a:srcRect r="696"/>
          <a:stretch/>
        </p:blipFill>
        <p:spPr>
          <a:xfrm>
            <a:off x="313898" y="5373216"/>
            <a:ext cx="4340535" cy="512859"/>
          </a:xfrm>
          <a:prstGeom prst="rect">
            <a:avLst/>
          </a:prstGeom>
        </p:spPr>
      </p:pic>
      <p:sp>
        <p:nvSpPr>
          <p:cNvPr id="6" name="Объект 2"/>
          <p:cNvSpPr txBox="1">
            <a:spLocks/>
          </p:cNvSpPr>
          <p:nvPr/>
        </p:nvSpPr>
        <p:spPr bwMode="auto">
          <a:xfrm>
            <a:off x="169882" y="6021288"/>
            <a:ext cx="3754046" cy="70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8" indent="0" eaLnBrk="1" hangingPunct="1">
              <a:buFont typeface="Georgia" pitchFamily="18" charset="0"/>
              <a:buNone/>
            </a:pPr>
            <a:r>
              <a:rPr lang="fi-FI" sz="1200" dirty="0" smtClean="0"/>
              <a:t>Heikki Luminen, arkkitehti SAFA</a:t>
            </a:r>
          </a:p>
          <a:p>
            <a:pPr marL="109538" indent="0" eaLnBrk="1" hangingPunct="1">
              <a:buFont typeface="Georgia" pitchFamily="18" charset="0"/>
              <a:buNone/>
            </a:pPr>
            <a:r>
              <a:rPr lang="fi-FI" sz="1200" dirty="0" smtClean="0"/>
              <a:t>27.9.2012 Oulu</a:t>
            </a:r>
            <a:endParaRPr lang="ru-RU"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2025650"/>
            <a:ext cx="8763000" cy="4573588"/>
          </a:xfrm>
        </p:spPr>
      </p:pic>
      <p:sp>
        <p:nvSpPr>
          <p:cNvPr id="5123"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Plan of old cell in The Oulu school.</a:t>
            </a:r>
            <a:endParaRPr lang="ru-RU" sz="2200">
              <a:solidFill>
                <a:schemeClr val="tx2"/>
              </a:solidFill>
              <a:latin typeface="Trebuchet MS" pitchFamily="34" charset="0"/>
            </a:endParaRPr>
          </a:p>
        </p:txBody>
      </p:sp>
      <p:sp>
        <p:nvSpPr>
          <p:cNvPr id="4" name="Заголовок 1"/>
          <p:cNvSpPr txBox="1">
            <a:spLocks/>
          </p:cNvSpPr>
          <p:nvPr/>
        </p:nvSpPr>
        <p:spPr bwMode="auto">
          <a:xfrm>
            <a:off x="467544" y="2492896"/>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In this Pilot area we have five accesses to the non-operating common spaces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263775"/>
            <a:ext cx="8229600" cy="4295775"/>
          </a:xfrm>
        </p:spPr>
      </p:pic>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151"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6152"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Existing private zone.</a:t>
            </a:r>
            <a:endParaRPr lang="ru-RU" sz="2200">
              <a:solidFill>
                <a:schemeClr val="tx2"/>
              </a:solidFill>
              <a:latin typeface="Trebuchet MS" pitchFamily="34" charset="0"/>
            </a:endParaRPr>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Classroom are considered as private space, because only closed group of people are using it.</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4288" y="333375"/>
            <a:ext cx="8229600" cy="508000"/>
          </a:xfrm>
        </p:spPr>
        <p:txBody>
          <a:bodyPr/>
          <a:lstStyle/>
          <a:p>
            <a:pPr eaLnBrk="1" hangingPunct="1"/>
            <a:r>
              <a:rPr lang="en-US" sz="2200" smtClean="0"/>
              <a:t>Existing public zone.</a:t>
            </a:r>
            <a:endParaRPr lang="ru-RU" sz="2200" smtClean="0"/>
          </a:p>
        </p:txBody>
      </p:sp>
      <p:pic>
        <p:nvPicPr>
          <p:cNvPr id="7171"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263775"/>
            <a:ext cx="8229600" cy="4295775"/>
          </a:xfrm>
        </p:spPr>
      </p:pic>
      <p:graphicFrame>
        <p:nvGraphicFramePr>
          <p:cNvPr id="6"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176" name="TextBox 7"/>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8"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Corridors are considered as Public spaces, because all the people at school are using it with out any restrictions.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8195"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000">
                <a:solidFill>
                  <a:schemeClr val="tx2"/>
                </a:solidFill>
                <a:latin typeface="Trebuchet MS" pitchFamily="34" charset="0"/>
              </a:rPr>
              <a:t>Existing public zone.</a:t>
            </a:r>
            <a:r>
              <a:rPr lang="ru-RU" sz="2000">
                <a:solidFill>
                  <a:schemeClr val="tx2"/>
                </a:solidFill>
                <a:latin typeface="Trebuchet MS" pitchFamily="34" charset="0"/>
              </a:rPr>
              <a:t> </a:t>
            </a:r>
            <a:r>
              <a:rPr lang="en-US" sz="2000">
                <a:solidFill>
                  <a:schemeClr val="tx2"/>
                </a:solidFill>
                <a:latin typeface="Trebuchet MS" pitchFamily="34" charset="0"/>
              </a:rPr>
              <a:t>Combination conflict. </a:t>
            </a:r>
            <a:endParaRPr lang="ru-RU" sz="2000">
              <a:solidFill>
                <a:schemeClr val="tx2"/>
              </a:solidFill>
              <a:latin typeface="Trebuchet MS" pitchFamily="34" charset="0"/>
            </a:endParaRPr>
          </a:p>
        </p:txBody>
      </p:sp>
      <p:graphicFrame>
        <p:nvGraphicFramePr>
          <p:cNvPr id="6"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200" name="TextBox 7"/>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15" name="Молния 14"/>
          <p:cNvSpPr/>
          <p:nvPr/>
        </p:nvSpPr>
        <p:spPr>
          <a:xfrm rot="6701442">
            <a:off x="2699904" y="5224128"/>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Молния 30"/>
          <p:cNvSpPr/>
          <p:nvPr/>
        </p:nvSpPr>
        <p:spPr>
          <a:xfrm rot="6701442">
            <a:off x="3229907" y="3220885"/>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Молния 31"/>
          <p:cNvSpPr/>
          <p:nvPr/>
        </p:nvSpPr>
        <p:spPr>
          <a:xfrm rot="10398374">
            <a:off x="3401373" y="2756270"/>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Молния 32"/>
          <p:cNvSpPr/>
          <p:nvPr/>
        </p:nvSpPr>
        <p:spPr>
          <a:xfrm rot="6701442">
            <a:off x="2780214" y="3940966"/>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Молния 33"/>
          <p:cNvSpPr/>
          <p:nvPr/>
        </p:nvSpPr>
        <p:spPr>
          <a:xfrm rot="6701442">
            <a:off x="2699905" y="4661045"/>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Молния 34"/>
          <p:cNvSpPr/>
          <p:nvPr/>
        </p:nvSpPr>
        <p:spPr>
          <a:xfrm rot="17556619">
            <a:off x="3193875" y="4849050"/>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Молния 35"/>
          <p:cNvSpPr/>
          <p:nvPr/>
        </p:nvSpPr>
        <p:spPr>
          <a:xfrm rot="17556619">
            <a:off x="3314890" y="4155122"/>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Молния 36"/>
          <p:cNvSpPr/>
          <p:nvPr/>
        </p:nvSpPr>
        <p:spPr>
          <a:xfrm rot="17556619">
            <a:off x="3841202" y="3079036"/>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Молния 37"/>
          <p:cNvSpPr/>
          <p:nvPr/>
        </p:nvSpPr>
        <p:spPr>
          <a:xfrm rot="17556619">
            <a:off x="5967168" y="3079036"/>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Молния 38"/>
          <p:cNvSpPr/>
          <p:nvPr/>
        </p:nvSpPr>
        <p:spPr>
          <a:xfrm rot="17556619">
            <a:off x="5682211" y="4585900"/>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Молния 39"/>
          <p:cNvSpPr/>
          <p:nvPr/>
        </p:nvSpPr>
        <p:spPr>
          <a:xfrm rot="17556619">
            <a:off x="5710390" y="5167270"/>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2" name="Молния 41"/>
          <p:cNvSpPr/>
          <p:nvPr/>
        </p:nvSpPr>
        <p:spPr>
          <a:xfrm rot="17556619">
            <a:off x="5654032" y="4015141"/>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Молния 43"/>
          <p:cNvSpPr/>
          <p:nvPr/>
        </p:nvSpPr>
        <p:spPr>
          <a:xfrm rot="10398374">
            <a:off x="5462926" y="2686527"/>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5" name="Молния 44"/>
          <p:cNvSpPr/>
          <p:nvPr/>
        </p:nvSpPr>
        <p:spPr>
          <a:xfrm rot="6701442">
            <a:off x="5102114" y="3868957"/>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6" name="Молния 45"/>
          <p:cNvSpPr/>
          <p:nvPr/>
        </p:nvSpPr>
        <p:spPr>
          <a:xfrm rot="6701442">
            <a:off x="5102113" y="4790854"/>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7" name="Молния 46"/>
          <p:cNvSpPr/>
          <p:nvPr/>
        </p:nvSpPr>
        <p:spPr>
          <a:xfrm rot="6701442">
            <a:off x="5390147" y="3220884"/>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Молния 47"/>
          <p:cNvSpPr/>
          <p:nvPr/>
        </p:nvSpPr>
        <p:spPr>
          <a:xfrm rot="7356410">
            <a:off x="6326250" y="1586729"/>
            <a:ext cx="296877" cy="412492"/>
          </a:xfrm>
          <a:prstGeom prst="lightningBolt">
            <a:avLst/>
          </a:prstGeom>
          <a:pattFill prst="wdDnDiag">
            <a:fgClr>
              <a:srgbClr val="FFC000"/>
            </a:fgClr>
            <a:bgClr>
              <a:schemeClr val="bg1"/>
            </a:bgClr>
          </a:pattFill>
          <a:ln>
            <a:solidFill>
              <a:srgbClr val="FFC000"/>
            </a:solidFill>
          </a:ln>
          <a:effectLst>
            <a:glow>
              <a:schemeClr val="accent1"/>
            </a:glow>
            <a:outerShdw blurRad="152400" dist="25400" dir="21540000" sx="84000" sy="84000" algn="ctr" rotWithShape="0">
              <a:srgbClr val="000000">
                <a:alpha val="98000"/>
              </a:srgbClr>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218" name="TextBox 48"/>
          <p:cNvSpPr txBox="1">
            <a:spLocks noChangeArrowheads="1"/>
          </p:cNvSpPr>
          <p:nvPr/>
        </p:nvSpPr>
        <p:spPr bwMode="auto">
          <a:xfrm>
            <a:off x="673258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Combination conflict</a:t>
            </a:r>
            <a:endParaRPr lang="ru-RU" sz="1000"/>
          </a:p>
        </p:txBody>
      </p:sp>
      <p:sp>
        <p:nvSpPr>
          <p:cNvPr id="50" name="Выгнутая вверх стрелка 49"/>
          <p:cNvSpPr/>
          <p:nvPr/>
        </p:nvSpPr>
        <p:spPr>
          <a:xfrm>
            <a:off x="1042988" y="981075"/>
            <a:ext cx="2132012" cy="360363"/>
          </a:xfrm>
          <a:prstGeom prst="curvedDownArrow">
            <a:avLst>
              <a:gd name="adj1" fmla="val 11364"/>
              <a:gd name="adj2" fmla="val 50000"/>
              <a:gd name="adj3" fmla="val 25000"/>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6"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The learning corridor spaces of learning cells do not operate at all because room can not have two character at the same time..</a:t>
            </a:r>
            <a:endParaRPr lang="ru-RU" sz="1200" dirty="0">
              <a:solidFill>
                <a:schemeClr val="tx2"/>
              </a:solidFill>
              <a:latin typeface="Trebuchet MS" pitchFamily="34" charset="0"/>
            </a:endParaRPr>
          </a:p>
        </p:txBody>
      </p:sp>
      <p:sp>
        <p:nvSpPr>
          <p:cNvPr id="27" name="Заголовок 1"/>
          <p:cNvSpPr txBox="1">
            <a:spLocks/>
          </p:cNvSpPr>
          <p:nvPr/>
        </p:nvSpPr>
        <p:spPr bwMode="auto">
          <a:xfrm>
            <a:off x="7164685" y="2924944"/>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Sliding walls have not been used because we can not connect two spaces of totally different character. The leap from character to an other has to be between the closest ones. Quantum Leap does not work in architecture.</a:t>
            </a:r>
            <a:endParaRPr lang="ru-RU" sz="1200" dirty="0">
              <a:solidFill>
                <a:schemeClr val="tx2"/>
              </a:solidFill>
              <a:latin typeface="Trebuchet MS" pitchFamily="34" charset="0"/>
            </a:endParaRPr>
          </a:p>
        </p:txBody>
      </p:sp>
      <p:sp>
        <p:nvSpPr>
          <p:cNvPr id="2" name="Suorakulmio 1"/>
          <p:cNvSpPr/>
          <p:nvPr/>
        </p:nvSpPr>
        <p:spPr>
          <a:xfrm>
            <a:off x="544421" y="4280581"/>
            <a:ext cx="1651315" cy="1200329"/>
          </a:xfrm>
          <a:prstGeom prst="rect">
            <a:avLst/>
          </a:prstGeom>
        </p:spPr>
        <p:txBody>
          <a:bodyPr wrap="square">
            <a:spAutoFit/>
          </a:bodyPr>
          <a:lstStyle/>
          <a:p>
            <a:pPr eaLnBrk="1" hangingPunct="1"/>
            <a:r>
              <a:rPr lang="en-US" sz="1200" dirty="0" smtClean="0">
                <a:solidFill>
                  <a:schemeClr val="tx2"/>
                </a:solidFill>
                <a:latin typeface="Trebuchet MS" pitchFamily="34" charset="0"/>
              </a:rPr>
              <a:t>Leaning corridor concept works well in University surroundings when the students are adults.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Объект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9219"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Existing traffic at public zone.</a:t>
            </a:r>
            <a:endParaRPr lang="ru-RU" sz="2200">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224"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If one space seem to have two characters the more public one dominates. </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092280"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If we leap over one character the space combination may still work somewhat, but the spatial feeling is not the perfect one.</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10243"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New construction.</a:t>
            </a:r>
            <a:endParaRPr lang="ru-RU" sz="2200">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248"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In this case the correction to spatial hierarchy is achieved by minor new construction.</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092280" y="2852936"/>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The inner garden in the middle is made to winter garden (half warm space) and two new corridors are made to library and language studio spaces.</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Объект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63775"/>
            <a:ext cx="8229600" cy="4295775"/>
          </a:xfrm>
        </p:spPr>
      </p:pic>
      <p:sp>
        <p:nvSpPr>
          <p:cNvPr id="11267" name="Заголовок 1"/>
          <p:cNvSpPr txBox="1">
            <a:spLocks/>
          </p:cNvSpPr>
          <p:nvPr/>
        </p:nvSpPr>
        <p:spPr bwMode="auto">
          <a:xfrm>
            <a:off x="14288" y="333375"/>
            <a:ext cx="8229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2200">
                <a:solidFill>
                  <a:schemeClr val="tx2"/>
                </a:solidFill>
                <a:latin typeface="Trebuchet MS" pitchFamily="34" charset="0"/>
              </a:rPr>
              <a:t>New construction.</a:t>
            </a:r>
            <a:endParaRPr lang="ru-RU" sz="2200">
              <a:solidFill>
                <a:schemeClr val="tx2"/>
              </a:solidFill>
              <a:latin typeface="Trebuchet MS" pitchFamily="34" charset="0"/>
            </a:endParaRPr>
          </a:p>
        </p:txBody>
      </p:sp>
      <p:graphicFrame>
        <p:nvGraphicFramePr>
          <p:cNvPr id="5" name="Объект 3"/>
          <p:cNvGraphicFramePr>
            <a:graphicFrameLocks/>
          </p:cNvGraphicFramePr>
          <p:nvPr/>
        </p:nvGraphicFramePr>
        <p:xfrm>
          <a:off x="575556" y="1484784"/>
          <a:ext cx="2952328" cy="6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4139952" y="1712924"/>
            <a:ext cx="504056" cy="144016"/>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272" name="TextBox 6"/>
          <p:cNvSpPr txBox="1">
            <a:spLocks noChangeArrowheads="1"/>
          </p:cNvSpPr>
          <p:nvPr/>
        </p:nvSpPr>
        <p:spPr bwMode="auto">
          <a:xfrm>
            <a:off x="4643438" y="1670050"/>
            <a:ext cx="2592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000"/>
              <a:t>- New construction</a:t>
            </a:r>
            <a:endParaRPr lang="ru-RU" sz="1000"/>
          </a:p>
        </p:txBody>
      </p:sp>
      <p:sp>
        <p:nvSpPr>
          <p:cNvPr id="7" name="Заголовок 1"/>
          <p:cNvSpPr txBox="1">
            <a:spLocks/>
          </p:cNvSpPr>
          <p:nvPr/>
        </p:nvSpPr>
        <p:spPr bwMode="auto">
          <a:xfrm>
            <a:off x="467544" y="2636912"/>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The non-operating learning corridors are sliced apart from corridor spaces by glass walls.</a:t>
            </a:r>
            <a:endParaRPr lang="ru-RU" sz="1200" dirty="0">
              <a:solidFill>
                <a:schemeClr val="tx2"/>
              </a:solidFill>
              <a:latin typeface="Trebuchet MS" pitchFamily="34" charset="0"/>
            </a:endParaRPr>
          </a:p>
        </p:txBody>
      </p:sp>
      <p:sp>
        <p:nvSpPr>
          <p:cNvPr id="8" name="Заголовок 1"/>
          <p:cNvSpPr txBox="1">
            <a:spLocks/>
          </p:cNvSpPr>
          <p:nvPr/>
        </p:nvSpPr>
        <p:spPr bwMode="auto">
          <a:xfrm>
            <a:off x="7092280" y="2830775"/>
            <a:ext cx="1728192" cy="13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en-US" sz="1200" dirty="0" smtClean="0">
                <a:solidFill>
                  <a:schemeClr val="tx2"/>
                </a:solidFill>
                <a:latin typeface="Trebuchet MS" pitchFamily="34" charset="0"/>
              </a:rPr>
              <a:t>By this minor change we have made transformation of four spaces from Learning </a:t>
            </a:r>
            <a:r>
              <a:rPr lang="en-US" sz="1200" dirty="0">
                <a:solidFill>
                  <a:schemeClr val="tx2"/>
                </a:solidFill>
                <a:latin typeface="Trebuchet MS" pitchFamily="34" charset="0"/>
              </a:rPr>
              <a:t>C</a:t>
            </a:r>
            <a:r>
              <a:rPr lang="en-US" sz="1200" dirty="0" smtClean="0">
                <a:solidFill>
                  <a:schemeClr val="tx2"/>
                </a:solidFill>
                <a:latin typeface="Trebuchet MS" pitchFamily="34" charset="0"/>
              </a:rPr>
              <a:t>orridor to Learning Community of each Cell.</a:t>
            </a:r>
            <a:endParaRPr lang="ru-RU" sz="1200" dirty="0">
              <a:solidFill>
                <a:schemeClr val="tx2"/>
              </a:solidFill>
              <a:latin typeface="Trebuchet MS"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1555</TotalTime>
  <Words>1171</Words>
  <Application>Microsoft Office PowerPoint</Application>
  <PresentationFormat>Näytössä katseltava diaesitys (4:3)</PresentationFormat>
  <Paragraphs>149</Paragraphs>
  <Slides>22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Georgia</vt:lpstr>
      <vt:lpstr>Arial</vt:lpstr>
      <vt:lpstr>Trebuchet MS</vt:lpstr>
      <vt:lpstr>Wingdings 2</vt:lpstr>
      <vt:lpstr>Calibri</vt:lpstr>
      <vt:lpstr>Городская</vt:lpstr>
      <vt:lpstr>RYM SHOK  Cook Book</vt:lpstr>
      <vt:lpstr>PowerPoint-esitys</vt:lpstr>
      <vt:lpstr>PowerPoint-esitys</vt:lpstr>
      <vt:lpstr>PowerPoint-esitys</vt:lpstr>
      <vt:lpstr>Existing public zone.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Kiitos</vt:lpstr>
    </vt:vector>
  </TitlesOfParts>
  <Company>Lumiset Architects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Oulu school</dc:title>
  <dc:creator>Galina Berezina</dc:creator>
  <cp:lastModifiedBy>Heikki Luminen</cp:lastModifiedBy>
  <cp:revision>29</cp:revision>
  <cp:lastPrinted>2012-09-26T15:08:33Z</cp:lastPrinted>
  <dcterms:created xsi:type="dcterms:W3CDTF">2012-03-12T13:13:07Z</dcterms:created>
  <dcterms:modified xsi:type="dcterms:W3CDTF">2012-09-26T16:24:43Z</dcterms:modified>
</cp:coreProperties>
</file>