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osoitt.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820-E272-9541-BE4F-9D2E85A83D27}" type="datetimeFigureOut">
              <a:rPr lang="fi-FI" smtClean="0"/>
              <a:t>3.10.2012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E46-4399-2441-A152-11613E37725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820-E272-9541-BE4F-9D2E85A83D27}" type="datetimeFigureOut">
              <a:rPr lang="fi-FI" smtClean="0"/>
              <a:t>3.10.2012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E46-4399-2441-A152-11613E37725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820-E272-9541-BE4F-9D2E85A83D27}" type="datetimeFigureOut">
              <a:rPr lang="fi-FI" smtClean="0"/>
              <a:t>3.10.2012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E46-4399-2441-A152-11613E37725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820-E272-9541-BE4F-9D2E85A83D27}" type="datetimeFigureOut">
              <a:rPr lang="fi-FI" smtClean="0"/>
              <a:t>3.10.2012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E46-4399-2441-A152-11613E37725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820-E272-9541-BE4F-9D2E85A83D27}" type="datetimeFigureOut">
              <a:rPr lang="fi-FI" smtClean="0"/>
              <a:t>3.10.2012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E46-4399-2441-A152-11613E37725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820-E272-9541-BE4F-9D2E85A83D27}" type="datetimeFigureOut">
              <a:rPr lang="fi-FI" smtClean="0"/>
              <a:t>3.10.2012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E46-4399-2441-A152-11613E37725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ykse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820-E272-9541-BE4F-9D2E85A83D27}" type="datetimeFigureOut">
              <a:rPr lang="fi-FI" smtClean="0"/>
              <a:t>3.10.2012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E46-4399-2441-A152-11613E37725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820-E272-9541-BE4F-9D2E85A83D27}" type="datetimeFigureOut">
              <a:rPr lang="fi-FI" smtClean="0"/>
              <a:t>3.10.2012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E46-4399-2441-A152-11613E37725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820-E272-9541-BE4F-9D2E85A83D27}" type="datetimeFigureOut">
              <a:rPr lang="fi-FI" smtClean="0"/>
              <a:t>3.10.2012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E46-4399-2441-A152-11613E37725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820-E272-9541-BE4F-9D2E85A83D27}" type="datetimeFigureOut">
              <a:rPr lang="fi-FI" smtClean="0"/>
              <a:t>3.10.2012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E46-4399-2441-A152-11613E37725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820-E272-9541-BE4F-9D2E85A83D27}" type="datetimeFigureOut">
              <a:rPr lang="fi-FI" smtClean="0"/>
              <a:t>3.10.2012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EE46-4399-2441-A152-11613E37725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65820-E272-9541-BE4F-9D2E85A83D27}" type="datetimeFigureOut">
              <a:rPr lang="fi-FI" smtClean="0"/>
              <a:t>3.10.2012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DEE46-4399-2441-A152-11613E37725E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Näytössä katseltava diaesitys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Office-teema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Company>Oulun normaalikoulu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Markku Lang</dc:creator>
  <cp:lastModifiedBy>Markku Lang</cp:lastModifiedBy>
  <cp:revision>2</cp:revision>
  <dcterms:created xsi:type="dcterms:W3CDTF">2012-10-03T20:00:54Z</dcterms:created>
  <dcterms:modified xsi:type="dcterms:W3CDTF">2012-10-03T20:10:38Z</dcterms:modified>
</cp:coreProperties>
</file>