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6" r:id="rId3"/>
    <p:sldId id="268" r:id="rId4"/>
    <p:sldId id="269" r:id="rId5"/>
    <p:sldId id="272" r:id="rId6"/>
    <p:sldId id="273" r:id="rId7"/>
    <p:sldId id="274" r:id="rId8"/>
    <p:sldId id="289" r:id="rId9"/>
    <p:sldId id="276" r:id="rId10"/>
    <p:sldId id="290" r:id="rId11"/>
    <p:sldId id="281" r:id="rId12"/>
    <p:sldId id="282" r:id="rId13"/>
    <p:sldId id="291" r:id="rId14"/>
    <p:sldId id="260" r:id="rId15"/>
    <p:sldId id="283" r:id="rId16"/>
    <p:sldId id="288" r:id="rId17"/>
    <p:sldId id="287" r:id="rId18"/>
    <p:sldId id="285" r:id="rId19"/>
    <p:sldId id="284" r:id="rId20"/>
    <p:sldId id="286" r:id="rId21"/>
    <p:sldId id="292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48" d="100"/>
          <a:sy n="4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C3700-F29E-4EAC-9F6C-EEAC0E72E88C}" type="datetimeFigureOut">
              <a:rPr lang="fi-FI"/>
              <a:t>22.3.2017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EB511-4221-452A-87EE-6E48418AABE5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672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6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610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756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272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43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15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471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985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882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358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957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EB511-4221-452A-87EE-6E48418AABE5}" type="slidenum">
              <a:rPr lang="fi-FI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262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ppimateriaalit.jamk.fi/ajatusliikku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/>
              <a:t>HIEKANPÄÄN KOULUN KIELTEN AINERYHMÄN OPPILAITOSVIERAILUT 12.3.2015</a:t>
            </a:r>
            <a:endParaRPr lang="fi-FI" b="1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8" name="Sisällön paikkamerkki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351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 smtClean="0"/>
              <a:t>MONIKÄYTTÖINEN SÄÄDELTÄVÄ PÖYTÄ, PIENOISNÄYTTÄMÖ JA KOHDEVALOT</a:t>
            </a:r>
            <a:endParaRPr lang="fi-FI" dirty="0"/>
          </a:p>
        </p:txBody>
      </p:sp>
      <p:pic>
        <p:nvPicPr>
          <p:cNvPr id="12" name="Sisällön paikkamerkki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11" name="Sisällön paikkamerkki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2012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ÄÄNIERISTETTY MUSIIKKILUOKKA, KIELISTUDIO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040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MIINUKSIA: kapenevat käytävät, ahdas tontti, opekokouksille ei ole hyvää tilaa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592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Juhlasalin av-varasto on väärässä kohdassa. Kengille pitäisi olla kunnollinen säilytystila.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502490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37920" y="365125"/>
            <a:ext cx="10215880" cy="1325563"/>
          </a:xfrm>
        </p:spPr>
        <p:txBody>
          <a:bodyPr>
            <a:normAutofit/>
          </a:bodyPr>
          <a:lstStyle/>
          <a:p>
            <a:r>
              <a:rPr lang="fi-FI" dirty="0" smtClean="0"/>
              <a:t>VANHASTA KOULUSTA JÄI VAIN KIRJAIMIA.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1351758"/>
            <a:ext cx="11033760" cy="5334000"/>
          </a:xfrm>
        </p:spPr>
      </p:pic>
    </p:spTree>
    <p:extLst>
      <p:ext uri="{BB962C8B-B14F-4D97-AF65-F5344CB8AC3E}">
        <p14:creationId xmlns:p14="http://schemas.microsoft.com/office/powerpoint/2010/main" val="14214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JAMKissa</a:t>
            </a:r>
            <a:r>
              <a:rPr lang="fi-FI" dirty="0" smtClean="0"/>
              <a:t> opetustilat ovat muunneltavia ja uutta opetusteknologiaa hyödyntäviä. 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Sisällön paikkamerkki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78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Helmenä on tilava ryhmätyötila, jossa on säädeltäviä pöytiä ja pyörillä varustettuja tuoleja.</a:t>
            </a:r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90"/>
            <a:ext cx="5181600" cy="3870207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0"/>
            <a:ext cx="5181600" cy="3870207"/>
          </a:xfrm>
        </p:spPr>
      </p:pic>
    </p:spTree>
    <p:extLst>
      <p:ext uri="{BB962C8B-B14F-4D97-AF65-F5344CB8AC3E}">
        <p14:creationId xmlns:p14="http://schemas.microsoft.com/office/powerpoint/2010/main" val="40084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Ryhmätyötila on varustettu uudella teknologialla, ja sen käytöstä on tehty selkeät ohjeet.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789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TILAVAT LOKERIKOT JA ERILAISIA TYÖSKENTELYALUSTOJA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0"/>
            <a:ext cx="5181600" cy="3870207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90"/>
            <a:ext cx="5181600" cy="3870207"/>
          </a:xfrm>
        </p:spPr>
      </p:pic>
    </p:spTree>
    <p:extLst>
      <p:ext uri="{BB962C8B-B14F-4D97-AF65-F5344CB8AC3E}">
        <p14:creationId xmlns:p14="http://schemas.microsoft.com/office/powerpoint/2010/main" val="11935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Opiskelijoiden suunnittelema ja toteuttama opiskelutila (vas.) ja aulatila, jota voi hyödyntää ryhmätyötilana.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0"/>
            <a:ext cx="5181600" cy="3870207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90"/>
            <a:ext cx="5181600" cy="3870207"/>
          </a:xfrm>
        </p:spPr>
      </p:pic>
    </p:spTree>
    <p:extLst>
      <p:ext uri="{BB962C8B-B14F-4D97-AF65-F5344CB8AC3E}">
        <p14:creationId xmlns:p14="http://schemas.microsoft.com/office/powerpoint/2010/main" val="22522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VAAJAKOSKEN YHTENÄISKOULU (2012)</a:t>
            </a:r>
            <a:br>
              <a:rPr lang="fi-FI" b="1" dirty="0" smtClean="0"/>
            </a:br>
            <a:r>
              <a:rPr lang="fi-FI" b="1" dirty="0" smtClean="0"/>
              <a:t>- n. 500 oppilasta (5. – 9. luokka)</a:t>
            </a:r>
            <a:br>
              <a:rPr lang="fi-FI" b="1" dirty="0" smtClean="0"/>
            </a:br>
            <a:r>
              <a:rPr lang="fi-FI" b="1" dirty="0" smtClean="0"/>
              <a:t>- rakennettu ns. Terve talo -periaatteella</a:t>
            </a:r>
            <a:endParaRPr lang="fi-FI" b="1" dirty="0"/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Sisällön paikkamerkki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0"/>
            <a:ext cx="5181600" cy="3870207"/>
          </a:xfrm>
        </p:spPr>
      </p:pic>
    </p:spTree>
    <p:extLst>
      <p:ext uri="{BB962C8B-B14F-4D97-AF65-F5344CB8AC3E}">
        <p14:creationId xmlns:p14="http://schemas.microsoft.com/office/powerpoint/2010/main" val="22804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ISTUIMIA JOKAISEEN MAKUUN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2769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JAMK:n ryhmätyöhuone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>
                <a:latin typeface="Calibri" charset="0"/>
                <a:hlinkClick r:id="rId3"/>
              </a:rPr>
              <a:t>http://oppimateriaalit.jamk.fi/ajatusliikkuu/</a:t>
            </a:r>
          </a:p>
        </p:txBody>
      </p:sp>
    </p:spTree>
    <p:extLst>
      <p:ext uri="{BB962C8B-B14F-4D97-AF65-F5344CB8AC3E}">
        <p14:creationId xmlns:p14="http://schemas.microsoft.com/office/powerpoint/2010/main" val="293568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1800" b="1" dirty="0" smtClean="0"/>
              <a:t>REHTORIN VINKIT</a:t>
            </a:r>
          </a:p>
          <a:p>
            <a:endParaRPr lang="fi-FI" dirty="0"/>
          </a:p>
          <a:p>
            <a:r>
              <a:rPr lang="fi-FI" dirty="0" smtClean="0"/>
              <a:t>+ TEHOKAS ILMANVAIHTO (24/7) VALMISTUMISEN JÄLKEEN VÄHINTÄÄN VUODEN VERRAN</a:t>
            </a:r>
          </a:p>
          <a:p>
            <a:r>
              <a:rPr lang="fi-FI" dirty="0" smtClean="0"/>
              <a:t>+ JATKUVA HUONEILMAN SEURANTA</a:t>
            </a:r>
          </a:p>
          <a:p>
            <a:r>
              <a:rPr lang="fi-FI" dirty="0" smtClean="0"/>
              <a:t>+ RAKENNUSPROJEKTIN JÄLKEEN ON TÄRKEÄÄ  VARATA AIKAA SOPEUTUMISELLE JA RAUHOITTUMISELLE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19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PLUSSAA: valoisuus, akustiikka, värikoodaus (eri kerroksissa eri värimaailmat)</a:t>
            </a:r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6190"/>
            <a:ext cx="5181600" cy="3870207"/>
          </a:xfrm>
        </p:spPr>
      </p:pic>
      <p:pic>
        <p:nvPicPr>
          <p:cNvPr id="11" name="Sisällön paikkamerkki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0"/>
            <a:ext cx="5181600" cy="3870207"/>
          </a:xfrm>
        </p:spPr>
      </p:pic>
    </p:spTree>
    <p:extLst>
      <p:ext uri="{BB962C8B-B14F-4D97-AF65-F5344CB8AC3E}">
        <p14:creationId xmlns:p14="http://schemas.microsoft.com/office/powerpoint/2010/main" val="28547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AULATILOJEN MONIKÄYTTÖISYYS (ruokala, eteisaula, kokoustila  tai välitunti- ja eriyttämistila)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6" name="Sisällön paikkamerkki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2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OMA KEITTIÖ, TIEDOTUSMONITOREJA JOKA KERROKSESSA, NEUVOTTELUHUONE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8" y="2011680"/>
            <a:ext cx="5164032" cy="387302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76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TILAVA OPEHUONE JA TYÖHUONE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Opehuoneen pohjaratkaisu ei ole onnistunut. (L)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pic>
        <p:nvPicPr>
          <p:cNvPr id="9" name="Sisällön paikkamerkk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9" y="2505075"/>
            <a:ext cx="4933084" cy="3684588"/>
          </a:xfrm>
        </p:spPr>
      </p:pic>
    </p:spTree>
    <p:extLst>
      <p:ext uri="{BB962C8B-B14F-4D97-AF65-F5344CB8AC3E}">
        <p14:creationId xmlns:p14="http://schemas.microsoft.com/office/powerpoint/2010/main" val="1521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Kirjaston kokoaminen on aluillaan, koska mitään entistä ei viety uuteen tilaan. Näyttelytilaa on runsaasti.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4308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HYVIN VARUSTELTU ÄIDINKIELEN </a:t>
            </a:r>
            <a:r>
              <a:rPr lang="fi-FI" dirty="0" smtClean="0"/>
              <a:t>LUOKKA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Tietokoneita …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smtClean="0"/>
              <a:t>Näyttämötarvikevarasto…</a:t>
            </a:r>
            <a:endParaRPr lang="fi-FI" dirty="0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16" name="Sisällön paikkamerkki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2" y="2505075"/>
            <a:ext cx="4933084" cy="3684588"/>
          </a:xfrm>
        </p:spPr>
      </p:pic>
    </p:spTree>
    <p:extLst>
      <p:ext uri="{BB962C8B-B14F-4D97-AF65-F5344CB8AC3E}">
        <p14:creationId xmlns:p14="http://schemas.microsoft.com/office/powerpoint/2010/main" val="29144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231</Words>
  <Application>Microsoft Office PowerPoint</Application>
  <PresentationFormat>Laajakuva</PresentationFormat>
  <Paragraphs>42</Paragraphs>
  <Slides>21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Office-teema</vt:lpstr>
      <vt:lpstr>HIEKANPÄÄN KOULUN KIELTEN AINERYHMÄN OPPILAITOSVIERAILUT 12.3.2015</vt:lpstr>
      <vt:lpstr>VAAJAKOSKEN YHTENÄISKOULU (2012) - n. 500 oppilasta (5. – 9. luokka) - rakennettu ns. Terve talo -periaatteella</vt:lpstr>
      <vt:lpstr>    </vt:lpstr>
      <vt:lpstr>PLUSSAA: valoisuus, akustiikka, värikoodaus (eri kerroksissa eri värimaailmat)</vt:lpstr>
      <vt:lpstr>AULATILOJEN MONIKÄYTTÖISYYS (ruokala, eteisaula, kokoustila  tai välitunti- ja eriyttämistila)</vt:lpstr>
      <vt:lpstr>OMA KEITTIÖ, TIEDOTUSMONITOREJA JOKA KERROKSESSA, NEUVOTTELUHUONE</vt:lpstr>
      <vt:lpstr>TILAVA OPEHUONE JA TYÖHUONE</vt:lpstr>
      <vt:lpstr>Kirjaston kokoaminen on aluillaan, koska mitään entistä ei viety uuteen tilaan. Näyttelytilaa on runsaasti.</vt:lpstr>
      <vt:lpstr>HYVIN VARUSTELTU ÄIDINKIELEN LUOKKA</vt:lpstr>
      <vt:lpstr>MONIKÄYTTÖINEN SÄÄDELTÄVÄ PÖYTÄ, PIENOISNÄYTTÄMÖ JA KOHDEVALOT</vt:lpstr>
      <vt:lpstr>ÄÄNIERISTETTY MUSIIKKILUOKKA, KIELISTUDIO</vt:lpstr>
      <vt:lpstr>MIINUKSIA: kapenevat käytävät, ahdas tontti, opekokouksille ei ole hyvää tilaa</vt:lpstr>
      <vt:lpstr>Juhlasalin av-varasto on väärässä kohdassa. Kengille pitäisi olla kunnollinen säilytystila.</vt:lpstr>
      <vt:lpstr>VANHASTA KOULUSTA JÄI VAIN KIRJAIMIA.</vt:lpstr>
      <vt:lpstr>JAMKissa opetustilat ovat muunneltavia ja uutta opetusteknologiaa hyödyntäviä. </vt:lpstr>
      <vt:lpstr>Helmenä on tilava ryhmätyötila, jossa on säädeltäviä pöytiä ja pyörillä varustettuja tuoleja.</vt:lpstr>
      <vt:lpstr>Ryhmätyötila on varustettu uudella teknologialla, ja sen käytöstä on tehty selkeät ohjeet.</vt:lpstr>
      <vt:lpstr>TILAVAT LOKERIKOT JA ERILAISIA TYÖSKENTELYALUSTOJA</vt:lpstr>
      <vt:lpstr>Opiskelijoiden suunnittelema ja toteuttama opiskelutila (vas.) ja aulatila, jota voi hyödyntää ryhmätyötilana.</vt:lpstr>
      <vt:lpstr>ISTUIMIA JOKAISEEN MAKUUN</vt:lpstr>
      <vt:lpstr>JAMK:n ryhmätyöhuone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KIELTEN AINERYHMÄN OPPILAITOSVIERAILUT 12.3.2015</dc:title>
  <dc:creator>Reetta Heiskanen</dc:creator>
  <cp:lastModifiedBy>Reetta Heiskanen</cp:lastModifiedBy>
  <cp:revision>32</cp:revision>
  <dcterms:created xsi:type="dcterms:W3CDTF">2012-08-08T08:08:12Z</dcterms:created>
  <dcterms:modified xsi:type="dcterms:W3CDTF">2017-03-22T08:50:22Z</dcterms:modified>
</cp:coreProperties>
</file>