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566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17" name="Alaotsikk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i-FI" smtClean="0"/>
              <a:t>Muokkaa alaotsikon perustyyliä napsautt.</a:t>
            </a:r>
            <a:endParaRPr kumimoji="0" lang="en-US"/>
          </a:p>
        </p:txBody>
      </p:sp>
      <p:sp>
        <p:nvSpPr>
          <p:cNvPr id="30" name="Päivämäärän paikkamerkki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19" name="Alatunnisteen paikkamerk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7" name="Dian numeron paikkamerkki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hdestä kulmasta leikattu ja pyöristetty suorakulmi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uorakulmainen kolmi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i-FI" smtClean="0"/>
              <a:t>Lisää kuva napsauttamalla kuvaketta</a:t>
            </a:r>
            <a:endParaRPr kumimoji="0" lang="en-US" dirty="0"/>
          </a:p>
        </p:txBody>
      </p:sp>
      <p:sp>
        <p:nvSpPr>
          <p:cNvPr id="10" name="Puolivapaa piirto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uolivapaa piirto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uolivapaa piirto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uolivapaa piirto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Otsikon paikkamerkki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0" name="Tekstin paikkamerkki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  <a:p>
            <a:pPr lvl="1" eaLnBrk="1" latinLnBrk="0" hangingPunct="1"/>
            <a:r>
              <a:rPr kumimoji="0" lang="fi-FI" smtClean="0"/>
              <a:t>toinen taso</a:t>
            </a:r>
          </a:p>
          <a:p>
            <a:pPr lvl="2" eaLnBrk="1" latinLnBrk="0" hangingPunct="1"/>
            <a:r>
              <a:rPr kumimoji="0" lang="fi-FI" smtClean="0"/>
              <a:t>kolmas taso</a:t>
            </a:r>
          </a:p>
          <a:p>
            <a:pPr lvl="3" eaLnBrk="1" latinLnBrk="0" hangingPunct="1"/>
            <a:r>
              <a:rPr kumimoji="0" lang="fi-FI" smtClean="0"/>
              <a:t>neljäs taso</a:t>
            </a:r>
          </a:p>
          <a:p>
            <a:pPr lvl="4" eaLnBrk="1" latinLnBrk="0" hangingPunct="1"/>
            <a:r>
              <a:rPr kumimoji="0" lang="fi-FI" smtClean="0"/>
              <a:t>viides taso</a:t>
            </a:r>
            <a:endParaRPr kumimoji="0" lang="en-US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208841-F4A7-463D-BFAF-9D7861050D46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22" name="Alatunnisteen paikkamerk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47B532-25CA-4198-A67E-7C109BC55DCE}" type="slidenum">
              <a:rPr lang="fi-FI" smtClean="0"/>
              <a:t>‹#›</a:t>
            </a:fld>
            <a:endParaRPr lang="fi-FI"/>
          </a:p>
        </p:txBody>
      </p:sp>
      <p:grpSp>
        <p:nvGrpSpPr>
          <p:cNvPr id="2" name="Ryhmä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Puolivapaa piirt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Puolivapaa piirt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Jyväskylän vierailu</a:t>
            </a:r>
            <a:br>
              <a:rPr lang="fi-FI" dirty="0" smtClean="0"/>
            </a:br>
            <a:r>
              <a:rPr lang="fi-FI" dirty="0" smtClean="0"/>
              <a:t>9.2.2014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Liikuntasalit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8" name="Sisällön paikkamerkki 7" descr="239 (Medium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492896"/>
            <a:ext cx="4040188" cy="2693459"/>
          </a:xfrm>
        </p:spPr>
      </p:pic>
      <p:pic>
        <p:nvPicPr>
          <p:cNvPr id="8194" name="Picture 2" descr="C:\Users\M&amp;M\Desktop\Jyväskylän kouluvierailu\Mankola\PP\236 (Medium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05064"/>
            <a:ext cx="3996444" cy="2664296"/>
          </a:xfrm>
          <a:prstGeom prst="rect">
            <a:avLst/>
          </a:prstGeom>
          <a:noFill/>
        </p:spPr>
      </p:pic>
      <p:pic>
        <p:nvPicPr>
          <p:cNvPr id="9" name="Sisällön paikkamerkki 8" descr="240 (Medium)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0" y="2924944"/>
            <a:ext cx="4041775" cy="2694517"/>
          </a:xfrm>
        </p:spPr>
      </p:pic>
      <p:pic>
        <p:nvPicPr>
          <p:cNvPr id="10" name="Kuva 9" descr="135 (Medium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3" y="2492896"/>
            <a:ext cx="3996445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Välinevarastot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8" name="Sisällön paikkamerkki 7" descr="245 (Medium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564904"/>
            <a:ext cx="4040188" cy="2693459"/>
          </a:xfrm>
        </p:spPr>
      </p:pic>
      <p:pic>
        <p:nvPicPr>
          <p:cNvPr id="9218" name="Picture 2" descr="C:\Users\M&amp;M\Desktop\Jyväskylän kouluvierailu\Mankola\PP\243 (Medium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89040"/>
            <a:ext cx="4041775" cy="2694517"/>
          </a:xfrm>
          <a:prstGeom prst="rect">
            <a:avLst/>
          </a:prstGeom>
          <a:noFill/>
        </p:spPr>
      </p:pic>
      <p:pic>
        <p:nvPicPr>
          <p:cNvPr id="9" name="Kuva 8" descr="145 (Medi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492896"/>
            <a:ext cx="2448272" cy="3672408"/>
          </a:xfrm>
          <a:prstGeom prst="rect">
            <a:avLst/>
          </a:prstGeom>
        </p:spPr>
      </p:pic>
      <p:pic>
        <p:nvPicPr>
          <p:cNvPr id="10" name="Kuva 9" descr="138 (Medium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789040"/>
            <a:ext cx="3563888" cy="2375925"/>
          </a:xfrm>
          <a:prstGeom prst="rect">
            <a:avLst/>
          </a:prstGeom>
        </p:spPr>
      </p:pic>
      <p:pic>
        <p:nvPicPr>
          <p:cNvPr id="9219" name="Picture 3" descr="C:\Users\M&amp;M\Desktop\Jyväskylän kouluvierailu\Palokka\141 (Medium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2420888"/>
            <a:ext cx="2870448" cy="4305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Tekstiilityön luokat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8" name="Sisällön paikkamerkki 7" descr="062 (Medium)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251520" y="2708920"/>
            <a:ext cx="4041775" cy="2694517"/>
          </a:xfrm>
        </p:spPr>
      </p:pic>
      <p:pic>
        <p:nvPicPr>
          <p:cNvPr id="7" name="Sisällön paikkamerkki 6" descr="059 (Medium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59744" y="2852937"/>
            <a:ext cx="2352261" cy="3528392"/>
          </a:xfrm>
        </p:spPr>
      </p:pic>
      <p:pic>
        <p:nvPicPr>
          <p:cNvPr id="9" name="Kuva 8" descr="063 (Medi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077579"/>
            <a:ext cx="2376264" cy="3564397"/>
          </a:xfrm>
          <a:prstGeom prst="rect">
            <a:avLst/>
          </a:prstGeom>
        </p:spPr>
      </p:pic>
      <p:pic>
        <p:nvPicPr>
          <p:cNvPr id="10" name="Kuva 9" descr="178 (Medium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2708920"/>
            <a:ext cx="4104456" cy="2736304"/>
          </a:xfrm>
          <a:prstGeom prst="rect">
            <a:avLst/>
          </a:prstGeom>
        </p:spPr>
      </p:pic>
      <p:pic>
        <p:nvPicPr>
          <p:cNvPr id="11" name="Kuva 10" descr="179 (Medium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4221088"/>
            <a:ext cx="3599892" cy="2399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Kuvataiteenluokka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i-FI" dirty="0" smtClean="0"/>
          </a:p>
        </p:txBody>
      </p:sp>
      <p:pic>
        <p:nvPicPr>
          <p:cNvPr id="10243" name="Picture 3" descr="C:\Users\M&amp;M\Desktop\Jyväskylän kouluvierailu\Palokka\PP\074 (Mediu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4551165" cy="3034110"/>
          </a:xfrm>
          <a:prstGeom prst="rect">
            <a:avLst/>
          </a:prstGeom>
          <a:noFill/>
        </p:spPr>
      </p:pic>
      <p:pic>
        <p:nvPicPr>
          <p:cNvPr id="10244" name="Picture 4" descr="C:\Users\M&amp;M\Desktop\Jyväskylän kouluvierailu\Palokka\PP\076 (Medium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4212468" cy="2808312"/>
          </a:xfrm>
          <a:prstGeom prst="rect">
            <a:avLst/>
          </a:prstGeom>
          <a:noFill/>
        </p:spPr>
      </p:pic>
      <p:pic>
        <p:nvPicPr>
          <p:cNvPr id="10" name="Sisällön paikkamerkki 9" descr="073 (Medium)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644008" y="3573016"/>
            <a:ext cx="4040188" cy="2693459"/>
          </a:xfrm>
        </p:spPr>
      </p:pic>
      <p:pic>
        <p:nvPicPr>
          <p:cNvPr id="11" name="Sisällön paikkamerkki 10" descr="078 (Medium)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83568" y="4163483"/>
            <a:ext cx="4041775" cy="269451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Teknisen työ luokat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8" name="Sisällön paikkamerkki 7" descr="106 (Medium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4040188" cy="2693459"/>
          </a:xfrm>
        </p:spPr>
      </p:pic>
      <p:pic>
        <p:nvPicPr>
          <p:cNvPr id="9" name="Sisällön paikkamerkki 8" descr="206 (Medium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492896"/>
            <a:ext cx="4041775" cy="2694517"/>
          </a:xfrm>
        </p:spPr>
      </p:pic>
      <p:pic>
        <p:nvPicPr>
          <p:cNvPr id="10" name="Kuva 9" descr="199 (Medi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221088"/>
            <a:ext cx="3348372" cy="2232248"/>
          </a:xfrm>
          <a:prstGeom prst="rect">
            <a:avLst/>
          </a:prstGeom>
        </p:spPr>
      </p:pic>
      <p:pic>
        <p:nvPicPr>
          <p:cNvPr id="11" name="Kuva 10" descr="113 (Medium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509120"/>
            <a:ext cx="3275856" cy="2183904"/>
          </a:xfrm>
          <a:prstGeom prst="rect">
            <a:avLst/>
          </a:prstGeom>
        </p:spPr>
      </p:pic>
      <p:pic>
        <p:nvPicPr>
          <p:cNvPr id="11267" name="Picture 3" descr="C:\Users\M&amp;M\Desktop\Jyväskylän kouluvierailu\Palokka\PP\116 (Medium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4077072"/>
            <a:ext cx="2678088" cy="1785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i-FI" dirty="0" smtClean="0"/>
          </a:p>
        </p:txBody>
      </p:sp>
      <p:pic>
        <p:nvPicPr>
          <p:cNvPr id="7" name="Sisällön paikkamerkki 6" descr="069 (Medium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5040560" cy="3360374"/>
          </a:xfrm>
        </p:spPr>
      </p:pic>
      <p:pic>
        <p:nvPicPr>
          <p:cNvPr id="8" name="Sisällön paikkamerkki 7" descr="152 (Medium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83741" y="1052736"/>
            <a:ext cx="3538918" cy="5308377"/>
          </a:xfrm>
        </p:spPr>
      </p:pic>
      <p:pic>
        <p:nvPicPr>
          <p:cNvPr id="15" name="Kuva 14" descr="155 (Medi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412775"/>
            <a:ext cx="4644008" cy="3096005"/>
          </a:xfrm>
          <a:prstGeom prst="rect">
            <a:avLst/>
          </a:prstGeom>
        </p:spPr>
      </p:pic>
      <p:pic>
        <p:nvPicPr>
          <p:cNvPr id="9" name="Kuva 8" descr="153 (Medium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2708920"/>
            <a:ext cx="5004048" cy="3336032"/>
          </a:xfrm>
          <a:prstGeom prst="rect">
            <a:avLst/>
          </a:prstGeom>
        </p:spPr>
      </p:pic>
      <p:pic>
        <p:nvPicPr>
          <p:cNvPr id="10" name="Kuva 9" descr="071 (Medium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268760"/>
            <a:ext cx="3923928" cy="2615952"/>
          </a:xfrm>
          <a:prstGeom prst="rect">
            <a:avLst/>
          </a:prstGeom>
        </p:spPr>
      </p:pic>
      <p:pic>
        <p:nvPicPr>
          <p:cNvPr id="12" name="Kuva 11" descr="051 (Medium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76672"/>
            <a:ext cx="3167844" cy="2111896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1268760"/>
            <a:ext cx="7272808" cy="484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Sisällön paikkamerkki 6" descr="165 (Medium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5" y="2132856"/>
            <a:ext cx="5616623" cy="3744416"/>
          </a:xfrm>
        </p:spPr>
      </p:pic>
      <p:pic>
        <p:nvPicPr>
          <p:cNvPr id="8" name="Sisällön paikkamerkki 7" descr="16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844824"/>
            <a:ext cx="4320480" cy="2880320"/>
          </a:xfrm>
        </p:spPr>
      </p:pic>
      <p:pic>
        <p:nvPicPr>
          <p:cNvPr id="9" name="Kuva 8" descr="169 (Medi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2996952"/>
            <a:ext cx="5184576" cy="3456384"/>
          </a:xfrm>
          <a:prstGeom prst="rect">
            <a:avLst/>
          </a:prstGeom>
        </p:spPr>
      </p:pic>
      <p:pic>
        <p:nvPicPr>
          <p:cNvPr id="10" name="Kuva 9" descr="256 (Medium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916832"/>
            <a:ext cx="4320480" cy="2880320"/>
          </a:xfrm>
          <a:prstGeom prst="rect">
            <a:avLst/>
          </a:prstGeom>
        </p:spPr>
      </p:pic>
      <p:pic>
        <p:nvPicPr>
          <p:cNvPr id="11" name="Kuva 10" descr="272 (Medium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3068960"/>
            <a:ext cx="4463988" cy="2975992"/>
          </a:xfrm>
          <a:prstGeom prst="rect">
            <a:avLst/>
          </a:prstGeom>
        </p:spPr>
      </p:pic>
      <p:pic>
        <p:nvPicPr>
          <p:cNvPr id="12" name="Kuva 11" descr="251 (Medium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3573016"/>
            <a:ext cx="3599892" cy="2399928"/>
          </a:xfrm>
          <a:prstGeom prst="rect">
            <a:avLst/>
          </a:prstGeom>
        </p:spPr>
      </p:pic>
      <p:pic>
        <p:nvPicPr>
          <p:cNvPr id="13" name="Kuva 12" descr="232 (Medium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5776" y="1916832"/>
            <a:ext cx="4896036" cy="3264024"/>
          </a:xfrm>
          <a:prstGeom prst="rect">
            <a:avLst/>
          </a:prstGeom>
        </p:spPr>
      </p:pic>
      <p:pic>
        <p:nvPicPr>
          <p:cNvPr id="14" name="Kuva 13" descr="304 (Medium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764704"/>
            <a:ext cx="3486133" cy="5229200"/>
          </a:xfrm>
          <a:prstGeom prst="rect">
            <a:avLst/>
          </a:prstGeom>
        </p:spPr>
      </p:pic>
      <p:pic>
        <p:nvPicPr>
          <p:cNvPr id="15" name="Kuva 14" descr="172 (Medium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87624" y="1844824"/>
            <a:ext cx="6912768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Kuvia löytyy myös lisää….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174257">
            <a:off x="3869620" y="1063533"/>
            <a:ext cx="5418004" cy="36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 rot="1444600">
            <a:off x="5029200" y="1457548"/>
            <a:ext cx="8229600" cy="1143000"/>
          </a:xfrm>
        </p:spPr>
        <p:txBody>
          <a:bodyPr>
            <a:normAutofit/>
          </a:bodyPr>
          <a:lstStyle/>
          <a:p>
            <a:r>
              <a:rPr lang="fi-FI" sz="3600" dirty="0" err="1" smtClean="0">
                <a:solidFill>
                  <a:schemeClr val="tx1"/>
                </a:solidFill>
              </a:rPr>
              <a:t>Mankolan</a:t>
            </a:r>
            <a:r>
              <a:rPr lang="fi-FI" sz="3600" dirty="0" smtClean="0">
                <a:solidFill>
                  <a:schemeClr val="tx1"/>
                </a:solidFill>
              </a:rPr>
              <a:t> yhteiskoulu</a:t>
            </a:r>
            <a:br>
              <a:rPr lang="fi-FI" sz="3600" dirty="0" smtClean="0">
                <a:solidFill>
                  <a:schemeClr val="tx1"/>
                </a:solidFill>
              </a:rPr>
            </a:br>
            <a:endParaRPr lang="fi-FI" sz="360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0454">
            <a:off x="62088" y="2741137"/>
            <a:ext cx="4924464" cy="328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tsikko 1"/>
          <p:cNvSpPr txBox="1">
            <a:spLocks/>
          </p:cNvSpPr>
          <p:nvPr/>
        </p:nvSpPr>
        <p:spPr>
          <a:xfrm rot="20695691">
            <a:off x="-2189692" y="18870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Palokan</a:t>
            </a:r>
            <a:r>
              <a:rPr kumimoji="0" lang="fi-FI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koulu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Käytäviä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  <a:endParaRPr lang="fi-FI" dirty="0"/>
          </a:p>
        </p:txBody>
      </p:sp>
      <p:pic>
        <p:nvPicPr>
          <p:cNvPr id="7" name="Sisällön paikkamerkki 6" descr="018 (Medium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2420888"/>
            <a:ext cx="4040188" cy="2693459"/>
          </a:xfrm>
        </p:spPr>
      </p:pic>
      <p:pic>
        <p:nvPicPr>
          <p:cNvPr id="8" name="Sisällön paikkamerkki 7" descr="227 (Medium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420888"/>
            <a:ext cx="2564342" cy="3846513"/>
          </a:xfrm>
        </p:spPr>
      </p:pic>
      <p:pic>
        <p:nvPicPr>
          <p:cNvPr id="9" name="Kuva 8" descr="035 (Medi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581128"/>
            <a:ext cx="2880320" cy="192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Perusluokat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4040188" cy="269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isällön paikkamerkki 9" descr="037 (Medium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699792" y="4005064"/>
            <a:ext cx="1748251" cy="2622377"/>
          </a:xfrm>
        </p:spPr>
      </p:pic>
      <p:pic>
        <p:nvPicPr>
          <p:cNvPr id="4099" name="Picture 3" descr="C:\Users\M&amp;M\Desktop\Jyväskylän kouluvierailu\Mankola\PP\183 (Medium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399644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 smtClean="0"/>
              <a:t>Fyke-luokat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5122" name="Picture 2" descr="C:\Users\M&amp;M\Desktop\Jyväskylän kouluvierailu\Mankola\PP\184 (Medium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708920"/>
            <a:ext cx="4041775" cy="2694517"/>
          </a:xfrm>
          <a:prstGeom prst="rect">
            <a:avLst/>
          </a:prstGeom>
          <a:noFill/>
        </p:spPr>
      </p:pic>
      <p:pic>
        <p:nvPicPr>
          <p:cNvPr id="5123" name="Picture 3" descr="C:\Users\M&amp;M\Desktop\Jyväskylän kouluvierailu\Palokka\PP\026 (Medium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08920"/>
            <a:ext cx="4040188" cy="2693459"/>
          </a:xfrm>
          <a:prstGeom prst="rect">
            <a:avLst/>
          </a:prstGeom>
          <a:noFill/>
        </p:spPr>
      </p:pic>
      <p:pic>
        <p:nvPicPr>
          <p:cNvPr id="9" name="Kuva 8" descr="033 (Medi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365104"/>
            <a:ext cx="3456385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ATK-tilat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12" name="Sisällön paikkamerkki 11" descr="170 (Medium)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564904"/>
            <a:ext cx="4041775" cy="2694517"/>
          </a:xfrm>
        </p:spPr>
      </p:pic>
      <p:pic>
        <p:nvPicPr>
          <p:cNvPr id="9" name="Picture 2" descr="C:\Users\M&amp;M\Desktop\Jyväskylän kouluvierailu\Palokka\PP\021 (Medium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4904"/>
            <a:ext cx="4104456" cy="2736304"/>
          </a:xfrm>
          <a:prstGeom prst="rect">
            <a:avLst/>
          </a:prstGeom>
          <a:noFill/>
        </p:spPr>
      </p:pic>
      <p:pic>
        <p:nvPicPr>
          <p:cNvPr id="10" name="Picture 3" descr="C:\Users\M&amp;M\Desktop\Jyväskylän kouluvierailu\Palokka\PP\020 (Medium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564904"/>
            <a:ext cx="4104456" cy="2736304"/>
          </a:xfrm>
          <a:prstGeom prst="rect">
            <a:avLst/>
          </a:prstGeom>
          <a:noFill/>
        </p:spPr>
      </p:pic>
      <p:pic>
        <p:nvPicPr>
          <p:cNvPr id="6148" name="Picture 4" descr="C:\Users\M&amp;M\Desktop\Jyväskylän kouluvierailu\Palokka\PP\021 (Medium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4040188" cy="2693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Ruokalat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9" name="Sisällön paikkamerkki 8" descr="188 (Medium)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564904"/>
            <a:ext cx="2564342" cy="3846513"/>
          </a:xfrm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4040188" cy="269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algn="ctr"/>
            <a:r>
              <a:rPr lang="fi-FI" dirty="0" smtClean="0"/>
              <a:t>Musiikkiluokat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7" name="Sisällön paikkamerkki 6" descr="046 (Medium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4040188" cy="2693459"/>
          </a:xfrm>
        </p:spPr>
      </p:pic>
      <p:pic>
        <p:nvPicPr>
          <p:cNvPr id="8" name="Sisällön paikkamerkki 7" descr="258 (Medium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492896"/>
            <a:ext cx="4041775" cy="26945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Kotitalousluokat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Palokan</a:t>
            </a:r>
            <a:r>
              <a:rPr lang="fi-FI" dirty="0" smtClean="0"/>
              <a:t> koulu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i-FI" dirty="0" err="1" smtClean="0"/>
              <a:t>Mankolan</a:t>
            </a:r>
            <a:r>
              <a:rPr lang="fi-FI" dirty="0" smtClean="0"/>
              <a:t> koulu</a:t>
            </a:r>
          </a:p>
        </p:txBody>
      </p:sp>
      <p:pic>
        <p:nvPicPr>
          <p:cNvPr id="8" name="Sisällön paikkamerkki 7" descr="053 (Medium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564904"/>
            <a:ext cx="4040188" cy="2693459"/>
          </a:xfrm>
        </p:spPr>
      </p:pic>
      <p:pic>
        <p:nvPicPr>
          <p:cNvPr id="7" name="Sisällön paikkamerkki 6" descr="233 (Medium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564904"/>
            <a:ext cx="4041775" cy="2694517"/>
          </a:xfrm>
        </p:spPr>
      </p:pic>
      <p:pic>
        <p:nvPicPr>
          <p:cNvPr id="9" name="Kuva 8" descr="235 (Medi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509120"/>
            <a:ext cx="2771800" cy="1847867"/>
          </a:xfrm>
          <a:prstGeom prst="rect">
            <a:avLst/>
          </a:prstGeom>
        </p:spPr>
      </p:pic>
      <p:pic>
        <p:nvPicPr>
          <p:cNvPr id="10" name="Kuva 9" descr="234 (Medium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73016"/>
            <a:ext cx="3275856" cy="2183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rta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irta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irt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265</TotalTime>
  <Words>76</Words>
  <Application>Microsoft Office PowerPoint</Application>
  <PresentationFormat>Näytössä katseltava diaesitys (4:3)</PresentationFormat>
  <Paragraphs>41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Calibri</vt:lpstr>
      <vt:lpstr>Constantia</vt:lpstr>
      <vt:lpstr>Wingdings 2</vt:lpstr>
      <vt:lpstr>Virta</vt:lpstr>
      <vt:lpstr>Jyväskylän vierailu 9.2.2014</vt:lpstr>
      <vt:lpstr>Mankolan yhteiskoulu </vt:lpstr>
      <vt:lpstr>Käytäviä</vt:lpstr>
      <vt:lpstr>Perusluokat</vt:lpstr>
      <vt:lpstr>Fyke-luokat</vt:lpstr>
      <vt:lpstr>ATK-tilat</vt:lpstr>
      <vt:lpstr>Ruokalat</vt:lpstr>
      <vt:lpstr>Musiikkiluokat</vt:lpstr>
      <vt:lpstr>Kotitalousluokat</vt:lpstr>
      <vt:lpstr>Liikuntasalit</vt:lpstr>
      <vt:lpstr>Välinevarastot</vt:lpstr>
      <vt:lpstr>Tekstiilityön luokat</vt:lpstr>
      <vt:lpstr>Kuvataiteenluokka</vt:lpstr>
      <vt:lpstr>Teknisen työ luokat</vt:lpstr>
      <vt:lpstr>Palokan koulu </vt:lpstr>
      <vt:lpstr>Mankolan koulu</vt:lpstr>
      <vt:lpstr>Kuvia löytyy myös lisää….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Jyväskylän vierailu 9.2.2014</dc:title>
  <dc:creator>M&amp;M</dc:creator>
  <cp:lastModifiedBy>Reetta Heiskanen</cp:lastModifiedBy>
  <cp:revision>28</cp:revision>
  <dcterms:created xsi:type="dcterms:W3CDTF">2015-02-10T15:44:12Z</dcterms:created>
  <dcterms:modified xsi:type="dcterms:W3CDTF">2017-03-22T08:51:17Z</dcterms:modified>
</cp:coreProperties>
</file>