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2" r:id="rId11"/>
    <p:sldId id="267" r:id="rId12"/>
    <p:sldId id="268" r:id="rId13"/>
    <p:sldId id="269" r:id="rId14"/>
    <p:sldId id="271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8" d="100"/>
          <a:sy n="118" d="100"/>
        </p:scale>
        <p:origin x="-18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3.5.17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3.5.17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perustyylejä naps.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3.5.17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3.5.17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3.5.17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3.5.17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3.5.17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3.5.17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3.5.17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naps.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3.5.17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naps.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Vedä kuva paikkamerkkiin tai lisää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3.5.17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3.5.17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KKK-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4" name="Kuva 3" descr="IMG_6166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4" b="3648"/>
          <a:stretch/>
        </p:blipFill>
        <p:spPr>
          <a:xfrm>
            <a:off x="278256" y="182951"/>
            <a:ext cx="4846211" cy="6338741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5316624" y="947043"/>
            <a:ext cx="34829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/>
              <a:t>OPPIMISYMPÄRISTÖN</a:t>
            </a:r>
          </a:p>
          <a:p>
            <a:r>
              <a:rPr lang="fi-FI" sz="2800" dirty="0" smtClean="0"/>
              <a:t>KEHITTÄMINEN</a:t>
            </a:r>
          </a:p>
          <a:p>
            <a:r>
              <a:rPr lang="fi-FI" sz="2800" dirty="0" smtClean="0"/>
              <a:t>KIMPISEN KOULUSSA</a:t>
            </a:r>
          </a:p>
          <a:p>
            <a:r>
              <a:rPr lang="fi-FI" sz="2800" dirty="0" smtClean="0"/>
              <a:t>3/2017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4179321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IMG_344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63"/>
          <a:stretch/>
        </p:blipFill>
        <p:spPr>
          <a:xfrm>
            <a:off x="860992" y="796379"/>
            <a:ext cx="7669552" cy="3918467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1237675" y="5219505"/>
            <a:ext cx="6898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Ainolan 3-6. luokkien käyttöön saatiin kierrätyskalusteita.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3176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IMG_394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96" y="590751"/>
            <a:ext cx="3885225" cy="5180300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4756980" y="601514"/>
            <a:ext cx="3594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smtClean="0"/>
              <a:t>KIVATILA VINTTI</a:t>
            </a:r>
          </a:p>
          <a:p>
            <a:r>
              <a:rPr lang="fi-FI" sz="2000" dirty="0" smtClean="0"/>
              <a:t>Uusi tila oppilaille käytettäväksi välituntisin ja tunneilla oppimiseen. Huoneentauluna koulun </a:t>
            </a:r>
            <a:r>
              <a:rPr lang="fi-FI" sz="2000" dirty="0" err="1" smtClean="0"/>
              <a:t>arvot-</a:t>
            </a:r>
            <a:r>
              <a:rPr lang="fi-FI" sz="2000" dirty="0" smtClean="0"/>
              <a:t> Huomaa, Huomioi, Uskalla - HUHUU</a:t>
            </a:r>
            <a:endParaRPr lang="fi-FI" sz="2000" dirty="0"/>
          </a:p>
        </p:txBody>
      </p:sp>
      <p:pic>
        <p:nvPicPr>
          <p:cNvPr id="4" name="Kuva 3" descr="IMG_395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611" y="2595584"/>
            <a:ext cx="2543036" cy="317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918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IMG_3951 (1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44" y="600838"/>
            <a:ext cx="3852938" cy="5450021"/>
          </a:xfrm>
          <a:prstGeom prst="rect">
            <a:avLst/>
          </a:prstGeom>
        </p:spPr>
      </p:pic>
      <p:pic>
        <p:nvPicPr>
          <p:cNvPr id="3" name="Kuva 2" descr="IMG_6167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15011" y="1210348"/>
            <a:ext cx="5450021" cy="423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124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IMG_394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08" y="570427"/>
            <a:ext cx="3820650" cy="5094200"/>
          </a:xfrm>
          <a:prstGeom prst="rect">
            <a:avLst/>
          </a:prstGeom>
        </p:spPr>
      </p:pic>
      <p:pic>
        <p:nvPicPr>
          <p:cNvPr id="3" name="Kuva 2" descr="IMG_394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891" y="570428"/>
            <a:ext cx="3820648" cy="5094199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4731419" y="5940551"/>
            <a:ext cx="4412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Tilanjakaja oppilaiden tekemänä; jokainen sai kirjailla oman merkin teokseen.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5632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IMG_34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02" y="419712"/>
            <a:ext cx="7163719" cy="4775813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1226913" y="5488552"/>
            <a:ext cx="6937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Yhdeksäsluokkalaisten ryhmätyö vintille aiheesta erilaisuus.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43546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IMG_616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27" y="591903"/>
            <a:ext cx="3969748" cy="5617694"/>
          </a:xfrm>
          <a:prstGeom prst="rect">
            <a:avLst/>
          </a:prstGeom>
        </p:spPr>
      </p:pic>
      <p:pic>
        <p:nvPicPr>
          <p:cNvPr id="3" name="Kuva 2" descr="IMG_6166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361" y="591903"/>
            <a:ext cx="3832979" cy="5617694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5542634" y="4896650"/>
            <a:ext cx="2959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KIMPISEN KOULU</a:t>
            </a:r>
          </a:p>
          <a:p>
            <a:r>
              <a:rPr lang="fi-FI" dirty="0" smtClean="0"/>
              <a:t>OPPIMISYMPÄRISTÖHANKE KKK 2016-2017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2298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IMG_58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66" y="1088530"/>
            <a:ext cx="3737442" cy="5125563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5219044" y="4183367"/>
            <a:ext cx="347936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KIMPISEN KOULUN KYLTTI KERAMIIKASTA LUOKKIEN YHTEISTYÖNÄ. MONILUKUTAITO; MERKIT KUVAAVAT JOLLAKIN TAVOIN YHTEISÖÄMME.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3958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välkkä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2522" y="1092297"/>
            <a:ext cx="4691766" cy="3816843"/>
          </a:xfrm>
          <a:prstGeom prst="rect">
            <a:avLst/>
          </a:prstGeom>
        </p:spPr>
      </p:pic>
      <p:pic>
        <p:nvPicPr>
          <p:cNvPr id="3" name="Kuva 2" descr="välkkä 3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55529" y="1198514"/>
            <a:ext cx="4772333" cy="3684977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619027" y="5730785"/>
            <a:ext cx="8111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MUSIIKKIKÄYTÄVÄN IKKUNATEIPIT                          OPPILAIDEN KUVAAMAT 						VALOKUVAT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33029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välkkisovi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601" y="1147195"/>
            <a:ext cx="5634695" cy="4226021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5966145" y="1718168"/>
            <a:ext cx="207054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VÄLKKÄKOPPI</a:t>
            </a:r>
          </a:p>
          <a:p>
            <a:endParaRPr lang="fi-FI" dirty="0"/>
          </a:p>
          <a:p>
            <a:r>
              <a:rPr lang="fi-FI" sz="2000" dirty="0" smtClean="0"/>
              <a:t>Oppilaat voivat lainata välitunneiksi välineitä ja pelejä.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211617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välkkä 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16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välkkä 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04722" y="1298420"/>
            <a:ext cx="5905072" cy="4140637"/>
          </a:xfrm>
          <a:prstGeom prst="rect">
            <a:avLst/>
          </a:prstGeom>
        </p:spPr>
      </p:pic>
      <p:pic>
        <p:nvPicPr>
          <p:cNvPr id="3" name="Kuva 2" descr="välkkä 10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97622" y="1271961"/>
            <a:ext cx="5905074" cy="419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470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välkkä 8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23554" y="1219906"/>
            <a:ext cx="5789504" cy="4342128"/>
          </a:xfrm>
          <a:prstGeom prst="rect">
            <a:avLst/>
          </a:prstGeom>
        </p:spPr>
      </p:pic>
      <p:pic>
        <p:nvPicPr>
          <p:cNvPr id="3" name="Kuva 2" descr="välkkä 9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8574" y="1219908"/>
            <a:ext cx="5789503" cy="434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566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IMG_555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97" y="480233"/>
            <a:ext cx="4426153" cy="5901536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5507211" y="1675480"/>
            <a:ext cx="3223213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POPUP –TAIDE</a:t>
            </a:r>
          </a:p>
          <a:p>
            <a:r>
              <a:rPr lang="fi-FI" dirty="0" smtClean="0"/>
              <a:t>SÄHKÖTEIPPITEOKSET</a:t>
            </a:r>
          </a:p>
          <a:p>
            <a:endParaRPr lang="fi-FI" dirty="0"/>
          </a:p>
          <a:p>
            <a:r>
              <a:rPr lang="fi-FI" dirty="0" smtClean="0"/>
              <a:t>Oppilaat tekivät sähköteipeillä matematiikkakäytävän seinille taidetta ”piilottamaan” seinille vuosien aikana kertyneitä vaurioita. </a:t>
            </a:r>
            <a:r>
              <a:rPr lang="fi-FI" dirty="0"/>
              <a:t>N</a:t>
            </a:r>
            <a:r>
              <a:rPr lang="fi-FI" dirty="0" smtClean="0"/>
              <a:t>ämä luonnokset maalataan mustalla akryylimaalilla seinään. </a:t>
            </a:r>
          </a:p>
        </p:txBody>
      </p:sp>
    </p:spTree>
    <p:extLst>
      <p:ext uri="{BB962C8B-B14F-4D97-AF65-F5344CB8AC3E}">
        <p14:creationId xmlns:p14="http://schemas.microsoft.com/office/powerpoint/2010/main" val="913222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IMG_346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30" y="355142"/>
            <a:ext cx="3605402" cy="5923484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5004514" y="4692173"/>
            <a:ext cx="3476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Matematiikkakäytävän akryylimaalaus-teos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1129268"/>
      </p:ext>
    </p:extLst>
  </p:cSld>
  <p:clrMapOvr>
    <a:masterClrMapping/>
  </p:clrMapOvr>
</p:sld>
</file>

<file path=ppt/theme/theme1.xml><?xml version="1.0" encoding="utf-8"?>
<a:theme xmlns:a="http://schemas.openxmlformats.org/drawingml/2006/main" name=" Musta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Musta .thmx</Template>
  <TotalTime>121</TotalTime>
  <Words>123</Words>
  <Application>Microsoft Macintosh PowerPoint</Application>
  <PresentationFormat>Näytössä katseltava diaesitys (4:3)</PresentationFormat>
  <Paragraphs>22</Paragraphs>
  <Slides>15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6" baseType="lpstr">
      <vt:lpstr> Musta </vt:lpstr>
      <vt:lpstr>KKK-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KKK-OPPIMISYMPÄRISTÖHANKE</dc:title>
  <dc:creator>Microsoft Office -käyttäjä</dc:creator>
  <cp:lastModifiedBy>Microsoft Office -käyttäjä</cp:lastModifiedBy>
  <cp:revision>13</cp:revision>
  <dcterms:created xsi:type="dcterms:W3CDTF">2017-04-11T09:42:28Z</dcterms:created>
  <dcterms:modified xsi:type="dcterms:W3CDTF">2017-05-03T06:19:34Z</dcterms:modified>
</cp:coreProperties>
</file>