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B9E1-1209-4E88-AD44-7CE4E765264E}" type="datetimeFigureOut">
              <a:rPr lang="fi-FI" smtClean="0"/>
              <a:pPr/>
              <a:t>21.11.2012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5B6E-9722-4A87-878D-BA0C3B839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Plaza</a:t>
            </a:r>
            <a:r>
              <a:rPr lang="fi-FI" dirty="0" smtClean="0"/>
              <a:t> – uudenmuotoinen oppimisympäristö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Plaza</a:t>
            </a:r>
            <a:r>
              <a:rPr lang="fi-FI" dirty="0" smtClean="0"/>
              <a:t> – uudenmuotoinen oppimisympäristö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dirty="0" smtClean="0"/>
              <a:t>Rahoituksen muutosanomus </a:t>
            </a:r>
            <a:r>
              <a:rPr lang="fi-FI" dirty="0" err="1" smtClean="0"/>
              <a:t>OPH:lle</a:t>
            </a:r>
            <a:endParaRPr lang="fi-FI" dirty="0"/>
          </a:p>
          <a:p>
            <a:r>
              <a:rPr lang="fi-FI" dirty="0" smtClean="0"/>
              <a:t>Mahdollisuus hankkia 25 kpl uusia </a:t>
            </a:r>
            <a:r>
              <a:rPr lang="fi-FI" dirty="0" err="1" smtClean="0"/>
              <a:t>windows-tabletteja</a:t>
            </a:r>
            <a:endParaRPr lang="fi-FI" dirty="0" smtClean="0"/>
          </a:p>
          <a:p>
            <a:r>
              <a:rPr lang="fi-FI" dirty="0" smtClean="0"/>
              <a:t>Tutkivan oppimisen koulutus opettajille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28.11.2012 klo 12.30-16.00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err="1" smtClean="0"/>
              <a:t>opinpaja.net</a:t>
            </a:r>
            <a:endParaRPr lang="fi-FI" dirty="0" smtClean="0"/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Johanna </a:t>
            </a:r>
            <a:r>
              <a:rPr lang="fi-FI" dirty="0" err="1" smtClean="0"/>
              <a:t>Järvinen-Taubert</a:t>
            </a:r>
            <a:r>
              <a:rPr lang="fi-FI" dirty="0" smtClean="0"/>
              <a:t>  ja Päivi Valtonen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tutkiva_oppiminen_JYVÄSKYLÄ_2013_e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1789" y="0"/>
            <a:ext cx="4852211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Plaza</a:t>
            </a:r>
            <a:r>
              <a:rPr lang="fi-FI" dirty="0" smtClean="0"/>
              <a:t> – uudenmuotoinen oppimisympäristö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smtClean="0"/>
              <a:t>TVT ja tutkiva oppiminen –koulutus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8.1. ja 6.2. </a:t>
            </a:r>
          </a:p>
          <a:p>
            <a:pPr>
              <a:buNone/>
            </a:pPr>
            <a:r>
              <a:rPr lang="fi-FI" dirty="0" smtClean="0"/>
              <a:t>	2013  </a:t>
            </a:r>
            <a:r>
              <a:rPr lang="fi-FI" dirty="0" err="1" smtClean="0"/>
              <a:t>Educode</a:t>
            </a:r>
            <a:r>
              <a:rPr lang="fi-FI" dirty="0" smtClean="0"/>
              <a:t> / Minna Lakkala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Plaza</a:t>
            </a:r>
            <a:r>
              <a:rPr lang="fi-FI" dirty="0" smtClean="0"/>
              <a:t> – uudenmuotoinen oppimisympäristö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Windows-tablettien hankinta alkaa koulutuksineen kevään 2013 aikana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Näytössä katseltava diaesitys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Plaza – uudenmuotoinen oppimisympäristö </vt:lpstr>
      <vt:lpstr>Plaza – uudenmuotoinen oppimisympäristö</vt:lpstr>
      <vt:lpstr>Plaza – uudenmuotoinen oppimisympäristö</vt:lpstr>
      <vt:lpstr>Plaza – uudenmuotoinen oppimisympäristö</vt:lpstr>
    </vt:vector>
  </TitlesOfParts>
  <Company>JAO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Plaza – uudenmuotoinen oppimisympäristö </dc:title>
  <dc:creator>Arto Hjelt</dc:creator>
  <cp:lastModifiedBy>Arto Hjelt</cp:lastModifiedBy>
  <cp:revision>4</cp:revision>
  <dcterms:created xsi:type="dcterms:W3CDTF">2012-11-20T16:22:02Z</dcterms:created>
  <dcterms:modified xsi:type="dcterms:W3CDTF">2012-11-21T13:48:23Z</dcterms:modified>
</cp:coreProperties>
</file>