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B9E1-1209-4E88-AD44-7CE4E765264E}" type="datetimeFigureOut">
              <a:rPr lang="fi-FI" smtClean="0"/>
              <a:pPr/>
              <a:t>21.11.2012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5B6E-9722-4A87-878D-BA0C3B839C2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B9E1-1209-4E88-AD44-7CE4E765264E}" type="datetimeFigureOut">
              <a:rPr lang="fi-FI" smtClean="0"/>
              <a:pPr/>
              <a:t>21.11.2012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5B6E-9722-4A87-878D-BA0C3B839C2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B9E1-1209-4E88-AD44-7CE4E765264E}" type="datetimeFigureOut">
              <a:rPr lang="fi-FI" smtClean="0"/>
              <a:pPr/>
              <a:t>21.11.2012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5B6E-9722-4A87-878D-BA0C3B839C2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B9E1-1209-4E88-AD44-7CE4E765264E}" type="datetimeFigureOut">
              <a:rPr lang="fi-FI" smtClean="0"/>
              <a:pPr/>
              <a:t>21.11.2012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5B6E-9722-4A87-878D-BA0C3B839C2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B9E1-1209-4E88-AD44-7CE4E765264E}" type="datetimeFigureOut">
              <a:rPr lang="fi-FI" smtClean="0"/>
              <a:pPr/>
              <a:t>21.11.2012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5B6E-9722-4A87-878D-BA0C3B839C2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B9E1-1209-4E88-AD44-7CE4E765264E}" type="datetimeFigureOut">
              <a:rPr lang="fi-FI" smtClean="0"/>
              <a:pPr/>
              <a:t>21.11.2012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5B6E-9722-4A87-878D-BA0C3B839C2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B9E1-1209-4E88-AD44-7CE4E765264E}" type="datetimeFigureOut">
              <a:rPr lang="fi-FI" smtClean="0"/>
              <a:pPr/>
              <a:t>21.11.2012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5B6E-9722-4A87-878D-BA0C3B839C2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B9E1-1209-4E88-AD44-7CE4E765264E}" type="datetimeFigureOut">
              <a:rPr lang="fi-FI" smtClean="0"/>
              <a:pPr/>
              <a:t>21.11.2012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5B6E-9722-4A87-878D-BA0C3B839C2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B9E1-1209-4E88-AD44-7CE4E765264E}" type="datetimeFigureOut">
              <a:rPr lang="fi-FI" smtClean="0"/>
              <a:pPr/>
              <a:t>21.11.2012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5B6E-9722-4A87-878D-BA0C3B839C2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B9E1-1209-4E88-AD44-7CE4E765264E}" type="datetimeFigureOut">
              <a:rPr lang="fi-FI" smtClean="0"/>
              <a:pPr/>
              <a:t>21.11.2012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5B6E-9722-4A87-878D-BA0C3B839C2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B9E1-1209-4E88-AD44-7CE4E765264E}" type="datetimeFigureOut">
              <a:rPr lang="fi-FI" smtClean="0"/>
              <a:pPr/>
              <a:t>21.11.2012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5B6E-9722-4A87-878D-BA0C3B839C2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0B9E1-1209-4E88-AD44-7CE4E765264E}" type="datetimeFigureOut">
              <a:rPr lang="fi-FI" smtClean="0"/>
              <a:pPr/>
              <a:t>21.11.2012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95B6E-9722-4A87-878D-BA0C3B839C21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dirty="0" err="1" smtClean="0"/>
              <a:t>Plaza</a:t>
            </a:r>
            <a:r>
              <a:rPr lang="fi-FI" dirty="0" smtClean="0"/>
              <a:t> – uudenmuotoinen oppimisympäristö</a:t>
            </a:r>
            <a:br>
              <a:rPr lang="fi-FI" dirty="0" smtClean="0"/>
            </a:b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err="1" smtClean="0"/>
              <a:t>Plaza</a:t>
            </a:r>
            <a:r>
              <a:rPr lang="fi-FI" dirty="0" smtClean="0"/>
              <a:t> – uudenmuotoinen oppimisympäristö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fi-FI" dirty="0" smtClean="0"/>
          </a:p>
          <a:p>
            <a:r>
              <a:rPr lang="fi-FI" dirty="0" smtClean="0"/>
              <a:t>Rahoituksen muutosanomus </a:t>
            </a:r>
            <a:r>
              <a:rPr lang="fi-FI" dirty="0" err="1" smtClean="0"/>
              <a:t>OPH:lle</a:t>
            </a:r>
            <a:endParaRPr lang="fi-FI" dirty="0"/>
          </a:p>
          <a:p>
            <a:r>
              <a:rPr lang="fi-FI" dirty="0" smtClean="0"/>
              <a:t>Mahdollisuus hankkia 25 kpl uusia </a:t>
            </a:r>
            <a:r>
              <a:rPr lang="fi-FI" dirty="0" err="1" smtClean="0"/>
              <a:t>windows-tabletteja</a:t>
            </a:r>
            <a:endParaRPr lang="fi-FI" dirty="0" smtClean="0"/>
          </a:p>
          <a:p>
            <a:r>
              <a:rPr lang="fi-FI" dirty="0" smtClean="0"/>
              <a:t>Tutkivan oppimisen koulutus opettajille</a:t>
            </a:r>
          </a:p>
          <a:p>
            <a:pPr>
              <a:buNone/>
            </a:pPr>
            <a:r>
              <a:rPr lang="fi-FI" dirty="0"/>
              <a:t>	</a:t>
            </a:r>
            <a:r>
              <a:rPr lang="fi-FI" dirty="0" smtClean="0"/>
              <a:t>28.11.2012 klo 12.30-16.00</a:t>
            </a:r>
          </a:p>
          <a:p>
            <a:pPr>
              <a:buNone/>
            </a:pPr>
            <a:r>
              <a:rPr lang="fi-FI" dirty="0"/>
              <a:t>	</a:t>
            </a:r>
            <a:r>
              <a:rPr lang="fi-FI" dirty="0" err="1" smtClean="0"/>
              <a:t>opinpaja.net</a:t>
            </a:r>
            <a:endParaRPr lang="fi-FI" dirty="0" smtClean="0"/>
          </a:p>
          <a:p>
            <a:pPr>
              <a:buNone/>
            </a:pPr>
            <a:r>
              <a:rPr lang="fi-FI" dirty="0"/>
              <a:t>	</a:t>
            </a:r>
            <a:r>
              <a:rPr lang="fi-FI" dirty="0" smtClean="0"/>
              <a:t>Johanna </a:t>
            </a:r>
            <a:r>
              <a:rPr lang="fi-FI" dirty="0" err="1" smtClean="0"/>
              <a:t>Järvinen-Taubert</a:t>
            </a:r>
            <a:r>
              <a:rPr lang="fi-FI" dirty="0" smtClean="0"/>
              <a:t>  ja Päivi Valtonen</a:t>
            </a:r>
          </a:p>
          <a:p>
            <a:pPr>
              <a:buNone/>
            </a:pPr>
            <a:endParaRPr lang="fi-FI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tutkiva_oppiminen_JYVÄSKYLÄ_2013_esi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91789" y="0"/>
            <a:ext cx="4852211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970784" cy="1143000"/>
          </a:xfrm>
        </p:spPr>
        <p:txBody>
          <a:bodyPr>
            <a:normAutofit fontScale="90000"/>
          </a:bodyPr>
          <a:lstStyle/>
          <a:p>
            <a:r>
              <a:rPr lang="fi-FI" dirty="0" err="1" smtClean="0"/>
              <a:t>Plaza</a:t>
            </a:r>
            <a:r>
              <a:rPr lang="fi-FI" dirty="0" smtClean="0"/>
              <a:t> – uudenmuotoinen oppimisympäristö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0"/>
            <a:ext cx="4042792" cy="4525963"/>
          </a:xfrm>
        </p:spPr>
        <p:txBody>
          <a:bodyPr/>
          <a:lstStyle/>
          <a:p>
            <a:endParaRPr lang="fi-FI" dirty="0" smtClean="0"/>
          </a:p>
          <a:p>
            <a:r>
              <a:rPr lang="fi-FI" dirty="0" smtClean="0"/>
              <a:t>TVT ja tutkiva oppiminen –koulutus</a:t>
            </a:r>
          </a:p>
          <a:p>
            <a:pPr>
              <a:buNone/>
            </a:pPr>
            <a:r>
              <a:rPr lang="fi-FI" dirty="0"/>
              <a:t>	</a:t>
            </a:r>
            <a:r>
              <a:rPr lang="fi-FI" dirty="0" smtClean="0"/>
              <a:t>8.1. ja 6.2. </a:t>
            </a:r>
          </a:p>
          <a:p>
            <a:pPr>
              <a:buNone/>
            </a:pPr>
            <a:r>
              <a:rPr lang="fi-FI" dirty="0" smtClean="0"/>
              <a:t>	2013  </a:t>
            </a:r>
            <a:r>
              <a:rPr lang="fi-FI" dirty="0" err="1" smtClean="0"/>
              <a:t>Educode</a:t>
            </a:r>
            <a:r>
              <a:rPr lang="fi-FI" dirty="0" smtClean="0"/>
              <a:t> / Minna Lakkala</a:t>
            </a:r>
            <a:endParaRPr lang="fi-FI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err="1" smtClean="0"/>
              <a:t>Plaza</a:t>
            </a:r>
            <a:r>
              <a:rPr lang="fi-FI" dirty="0" smtClean="0"/>
              <a:t> – uudenmuotoinen oppimisympäristö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 smtClean="0"/>
          </a:p>
          <a:p>
            <a:r>
              <a:rPr lang="fi-FI" dirty="0" smtClean="0"/>
              <a:t>Windows-tablettien hankinta alkaa koulutuksineen kevään 2013 aikana</a:t>
            </a:r>
            <a:endParaRPr lang="fi-FI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42</Words>
  <Application>Microsoft Office PowerPoint</Application>
  <PresentationFormat>Näytössä katseltava diaesitys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5" baseType="lpstr">
      <vt:lpstr>Office-teema</vt:lpstr>
      <vt:lpstr>Plaza – uudenmuotoinen oppimisympäristö </vt:lpstr>
      <vt:lpstr>Plaza – uudenmuotoinen oppimisympäristö</vt:lpstr>
      <vt:lpstr>Plaza – uudenmuotoinen oppimisympäristö</vt:lpstr>
      <vt:lpstr>Plaza – uudenmuotoinen oppimisympäristö</vt:lpstr>
    </vt:vector>
  </TitlesOfParts>
  <Company>JAO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Plaza – uudenmuotoinen oppimisympäristö </dc:title>
  <dc:creator>Arto Hjelt</dc:creator>
  <cp:lastModifiedBy>Arto Hjelt</cp:lastModifiedBy>
  <cp:revision>4</cp:revision>
  <dcterms:created xsi:type="dcterms:W3CDTF">2012-11-20T16:22:02Z</dcterms:created>
  <dcterms:modified xsi:type="dcterms:W3CDTF">2012-11-21T13:48:23Z</dcterms:modified>
</cp:coreProperties>
</file>