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3716000" cx="24384000"/>
  <p:notesSz cx="6669075" cy="9872650"/>
  <p:embeddedFontLst>
    <p:embeddedFont>
      <p:font typeface="Arimo"/>
      <p:regular r:id="rId10"/>
      <p:bold r:id="rId11"/>
      <p:italic r:id="rId12"/>
      <p:boldItalic r:id="rId13"/>
    </p:embeddedFont>
    <p:embeddedFont>
      <p:font typeface="Helvetica Neue"/>
      <p:regular r:id="rId14"/>
      <p:bold r:id="rId15"/>
      <p:italic r:id="rId16"/>
      <p:boldItalic r:id="rId17"/>
    </p:embeddedFont>
    <p:embeddedFont>
      <p:font typeface="Helvetica Neue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italic.fntdata"/><Relationship Id="rId11" Type="http://schemas.openxmlformats.org/officeDocument/2006/relationships/font" Target="fonts/Arimo-bold.fntdata"/><Relationship Id="rId10" Type="http://schemas.openxmlformats.org/officeDocument/2006/relationships/font" Target="fonts/Arimo-regular.fntdata"/><Relationship Id="rId21" Type="http://schemas.openxmlformats.org/officeDocument/2006/relationships/font" Target="fonts/HelveticaNeueLight-boldItalic.fntdata"/><Relationship Id="rId13" Type="http://schemas.openxmlformats.org/officeDocument/2006/relationships/font" Target="fonts/Arimo-boldItalic.fntdata"/><Relationship Id="rId12" Type="http://schemas.openxmlformats.org/officeDocument/2006/relationships/font" Target="fonts/Arim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19" Type="http://schemas.openxmlformats.org/officeDocument/2006/relationships/font" Target="fonts/HelveticaNeueLight-bold.fntdata"/><Relationship Id="rId6" Type="http://schemas.openxmlformats.org/officeDocument/2006/relationships/slide" Target="slides/slide2.xml"/><Relationship Id="rId18" Type="http://schemas.openxmlformats.org/officeDocument/2006/relationships/font" Target="fonts/HelveticaNeue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889000" y="4689475"/>
            <a:ext cx="4891088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889000" y="4689475"/>
            <a:ext cx="4891088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Mistä on lähdetty: haettiin rahoitusta yhteisopettajuuden ja kolmen erilaisen tilan tekemiseen. Pääsiäisenä tuli mahdollisuus uuteen tilaan. MIKAN DIA?</a:t>
            </a:r>
            <a:endParaRPr b="0" i="0" sz="2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889000" y="4689475"/>
            <a:ext cx="4891088" cy="444341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889000" y="4689475"/>
            <a:ext cx="4891088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889000" y="4689475"/>
            <a:ext cx="4891088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889000" y="4689475"/>
            <a:ext cx="4891088" cy="444341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42863" y="739775"/>
            <a:ext cx="6583362" cy="37036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" type="body"/>
          </p:nvPr>
        </p:nvSpPr>
        <p:spPr>
          <a:xfrm>
            <a:off x="1689100" y="1778000"/>
            <a:ext cx="21005799" cy="10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7662" lvl="0" marL="4572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47662" lvl="1" marL="9144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47662" lvl="2" marL="13716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47662" lvl="3" marL="1828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47662" lvl="4" marL="22860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7662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47662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47662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47662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11958638" y="13081000"/>
            <a:ext cx="4540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>
  <p:cSld name="Photo - 3 Up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pic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30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39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57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2209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84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5287" lvl="5" marL="3480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5287" lvl="6" marL="4115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5287" lvl="7" marL="4750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5287" lvl="8" marL="5385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5" name="Shape 45"/>
          <p:cNvSpPr/>
          <p:nvPr>
            <p:ph idx="3" type="pic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30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39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57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2209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84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5287" lvl="5" marL="3480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5287" lvl="6" marL="4115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5287" lvl="7" marL="4750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5287" lvl="8" marL="5385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6" name="Shape 46"/>
          <p:cNvSpPr/>
          <p:nvPr>
            <p:ph idx="4" type="pic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30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39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57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2209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84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5287" lvl="5" marL="3480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5287" lvl="6" marL="4115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5287" lvl="7" marL="4750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5287" lvl="8" marL="5385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11958638" y="13081000"/>
            <a:ext cx="4540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7662" lvl="1" marL="9144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47662" lvl="2" marL="13716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47662" lvl="3" marL="1828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47662" lvl="4" marL="22860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7662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47662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47662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47662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47662" lvl="1" marL="9144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47662" lvl="2" marL="13716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47662" lvl="3" marL="1828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47662" lvl="4" marL="22860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7662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47662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47662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47662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11958638" y="13081000"/>
            <a:ext cx="4540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>
  <p:cSld name="Photo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pic"/>
          </p:nvPr>
        </p:nvSpPr>
        <p:spPr>
          <a:xfrm>
            <a:off x="0" y="0"/>
            <a:ext cx="243840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30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39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57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2209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84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5287" lvl="5" marL="3480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5287" lvl="6" marL="4115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5287" lvl="7" marL="4750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5287" lvl="8" marL="5385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11958638" y="13081000"/>
            <a:ext cx="4540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>
  <p:cSld name="Title &amp; Bullet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1689100" y="3238500"/>
            <a:ext cx="21005799" cy="92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7662" lvl="0" marL="4572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47662" lvl="1" marL="9144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47662" lvl="2" marL="13716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47662" lvl="3" marL="1828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47662" lvl="4" marL="22860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7662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47662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47662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47662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11958638" y="13081000"/>
            <a:ext cx="4540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idx="12" type="sldNum"/>
          </p:nvPr>
        </p:nvSpPr>
        <p:spPr>
          <a:xfrm>
            <a:off x="11958638" y="13081000"/>
            <a:ext cx="4540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7662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47662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47662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47662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11958638" y="13081000"/>
            <a:ext cx="4540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>
  <p:cSld name="Photo - Horizontal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idx="2" type="pic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30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39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57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2209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84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5287" lvl="5" marL="3480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5287" lvl="6" marL="4115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5287" lvl="7" marL="4750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5287" lvl="8" marL="5385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7662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47662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47662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47662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11958638" y="13081000"/>
            <a:ext cx="4540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11958638" y="13081000"/>
            <a:ext cx="4540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>
  <p:cSld name="Photo - Vertical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pic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30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39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57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2209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84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5287" lvl="5" marL="3480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5287" lvl="6" marL="4115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5287" lvl="7" marL="4750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5287" lvl="8" marL="5385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7662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47662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47662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47662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11958638" y="13081000"/>
            <a:ext cx="4540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11958638" y="13081000"/>
            <a:ext cx="4540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pic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30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39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57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04800" lvl="3" marL="2209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04800" lvl="4" marL="2844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05287" lvl="5" marL="3480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05287" lvl="6" marL="4115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05287" lvl="7" marL="4750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05287" lvl="8" marL="538528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23850" lvl="0" marL="457200" marR="0" rtl="0" algn="l">
              <a:spcBef>
                <a:spcPts val="45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23850" lvl="1" marL="914400" marR="0" rtl="0" algn="l">
              <a:spcBef>
                <a:spcPts val="45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3850" lvl="2" marL="1371600" marR="0" rtl="0" algn="l">
              <a:spcBef>
                <a:spcPts val="45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23850" lvl="3" marL="1828800" marR="0" rtl="0" algn="l">
              <a:spcBef>
                <a:spcPts val="45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spcBef>
                <a:spcPts val="45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40404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7662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47662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47662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47662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11958638" y="13081000"/>
            <a:ext cx="4540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689100" y="3238500"/>
            <a:ext cx="21005799" cy="92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7662" lvl="0" marL="4572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47662" lvl="1" marL="9144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47662" lvl="2" marL="13716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47662" lvl="3" marL="18288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47662" lvl="4" marL="2286000" marR="0" rtl="0" algn="l"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7662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47662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47662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47662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Helvetica Neue Light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11958638" y="13081000"/>
            <a:ext cx="4540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754379" y="3124093"/>
            <a:ext cx="23218141" cy="9612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INNOVATIVE PEDAGOGY AND </a:t>
            </a:r>
            <a:br>
              <a:rPr b="0" i="0" lang="en-US" sz="115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b="0" i="0" lang="en-US" sz="115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LEARNING ENVIRONMENTS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0" u="none" cap="none" strike="noStrike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0" u="none" cap="none" strike="noStrike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Minna Haring, Ulla Sten, Sampo Forsström, Mika Mononen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University Teacher Training School of Joensuu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University of Eastern Finland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</a:t>
            </a:r>
            <a:endParaRPr/>
          </a:p>
        </p:txBody>
      </p:sp>
      <p:grpSp>
        <p:nvGrpSpPr>
          <p:cNvPr id="60" name="Shape 60"/>
          <p:cNvGrpSpPr/>
          <p:nvPr/>
        </p:nvGrpSpPr>
        <p:grpSpPr>
          <a:xfrm>
            <a:off x="1195388" y="11131550"/>
            <a:ext cx="21540786" cy="1476375"/>
            <a:chOff x="1195388" y="11131550"/>
            <a:chExt cx="21540542" cy="1476375"/>
          </a:xfrm>
        </p:grpSpPr>
        <p:pic>
          <p:nvPicPr>
            <p:cNvPr descr="Image result for genelec logo png" id="61" name="Shape 61"/>
            <p:cNvPicPr preferRelativeResize="0"/>
            <p:nvPr/>
          </p:nvPicPr>
          <p:blipFill rotWithShape="1">
            <a:blip r:embed="rId3">
              <a:alphaModFix/>
            </a:blip>
            <a:srcRect b="57001" l="-292" r="0" t="0"/>
            <a:stretch/>
          </p:blipFill>
          <p:spPr>
            <a:xfrm>
              <a:off x="1195388" y="11715750"/>
              <a:ext cx="3489325" cy="869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uvahaun tulos haulle oph logo" id="62" name="Shape 62"/>
            <p:cNvPicPr preferRelativeResize="0"/>
            <p:nvPr/>
          </p:nvPicPr>
          <p:blipFill rotWithShape="1">
            <a:blip r:embed="rId4">
              <a:alphaModFix/>
            </a:blip>
            <a:srcRect b="26375" l="0" r="0" t="18916"/>
            <a:stretch/>
          </p:blipFill>
          <p:spPr>
            <a:xfrm>
              <a:off x="16238416" y="11610181"/>
              <a:ext cx="3487738" cy="865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Shape 6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849980" y="11131550"/>
              <a:ext cx="1885950" cy="147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Shape 6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37077" y="11587712"/>
              <a:ext cx="5926102" cy="997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Shape 6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846778" y="11499606"/>
              <a:ext cx="3048000" cy="1085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1371600" y="952500"/>
            <a:ext cx="1871726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Beginning of the Project</a:t>
            </a:r>
            <a:endParaRPr/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689100" y="3238500"/>
            <a:ext cx="21005799" cy="92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304800" lvl="0" marL="3048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5"/>
              <a:buFont typeface="Helvetica Neue Light"/>
              <a:buChar char="•"/>
            </a:pPr>
            <a:r>
              <a:rPr b="0" i="0" lang="en-US" sz="25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</a:t>
            </a:r>
            <a:r>
              <a:rPr b="0" i="0" lang="en-US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Funded by the National Board of Education and University School of Joensuu</a:t>
            </a:r>
            <a:endParaRPr/>
          </a:p>
          <a:p>
            <a:pPr indent="-304800" lvl="0" marL="304800" marR="0" rtl="0" algn="l"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 Light"/>
              <a:buChar char="•"/>
            </a:pPr>
            <a:r>
              <a:rPr b="0" i="0" lang="en-US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Cooperation with various companies and University branches</a:t>
            </a:r>
            <a:endParaRPr/>
          </a:p>
          <a:p>
            <a:pPr indent="-304800" lvl="0" marL="304800" marR="0" rtl="0" algn="l"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 Light"/>
              <a:buChar char="•"/>
            </a:pPr>
            <a:r>
              <a:rPr b="1" i="0" lang="en-US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Aim of the Project:  </a:t>
            </a:r>
            <a:endParaRPr/>
          </a:p>
          <a:p>
            <a:pPr indent="-304800" lvl="0" marL="304800" marR="0" rtl="0" algn="l"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 Light"/>
              <a:buChar char="•"/>
            </a:pPr>
            <a:r>
              <a:rPr b="1" i="0" lang="en-US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develop a pedagogy which supports individual learning needs and takes everybody’s strengths into account  </a:t>
            </a:r>
            <a:endParaRPr/>
          </a:p>
          <a:p>
            <a:pPr indent="-304800" lvl="0" marL="304800" marR="0" rtl="0" algn="l"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 Light"/>
              <a:buChar char="•"/>
            </a:pPr>
            <a:r>
              <a:rPr b="1" i="0" lang="en-US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-&gt; To build a learning environment which enables the pedagogy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 rot="-2424828">
            <a:off x="1234408" y="5422057"/>
            <a:ext cx="5623561" cy="4526280"/>
          </a:xfrm>
          <a:custGeom>
            <a:pathLst>
              <a:path extrusionOk="0" h="120000" w="120000">
                <a:moveTo>
                  <a:pt x="120000" y="475"/>
                </a:moveTo>
                <a:lnTo>
                  <a:pt x="120000" y="35688"/>
                </a:lnTo>
                <a:cubicBezTo>
                  <a:pt x="119922" y="37303"/>
                  <a:pt x="118799" y="38678"/>
                  <a:pt x="117227" y="39075"/>
                </a:cubicBezTo>
                <a:cubicBezTo>
                  <a:pt x="115777" y="39444"/>
                  <a:pt x="114255" y="38896"/>
                  <a:pt x="113377" y="37694"/>
                </a:cubicBezTo>
                <a:cubicBezTo>
                  <a:pt x="105359" y="28437"/>
                  <a:pt x="90136" y="34575"/>
                  <a:pt x="90825" y="46790"/>
                </a:cubicBezTo>
                <a:cubicBezTo>
                  <a:pt x="91486" y="58490"/>
                  <a:pt x="106359" y="63080"/>
                  <a:pt x="113532" y="53800"/>
                </a:cubicBezTo>
                <a:cubicBezTo>
                  <a:pt x="114249" y="53001"/>
                  <a:pt x="115327" y="52626"/>
                  <a:pt x="116388" y="52805"/>
                </a:cubicBezTo>
                <a:cubicBezTo>
                  <a:pt x="117449" y="52984"/>
                  <a:pt x="118299" y="53632"/>
                  <a:pt x="118872" y="54443"/>
                </a:cubicBezTo>
                <a:cubicBezTo>
                  <a:pt x="119455" y="55276"/>
                  <a:pt x="119766" y="56304"/>
                  <a:pt x="119677" y="57394"/>
                </a:cubicBezTo>
                <a:lnTo>
                  <a:pt x="119677" y="90572"/>
                </a:lnTo>
                <a:lnTo>
                  <a:pt x="84363" y="90572"/>
                </a:lnTo>
                <a:cubicBezTo>
                  <a:pt x="82985" y="90668"/>
                  <a:pt x="81763" y="91489"/>
                  <a:pt x="81163" y="92730"/>
                </a:cubicBezTo>
                <a:cubicBezTo>
                  <a:pt x="80401" y="94296"/>
                  <a:pt x="80768" y="96174"/>
                  <a:pt x="82063" y="97348"/>
                </a:cubicBezTo>
                <a:cubicBezTo>
                  <a:pt x="91852" y="104973"/>
                  <a:pt x="85980" y="120631"/>
                  <a:pt x="73579" y="119983"/>
                </a:cubicBezTo>
                <a:cubicBezTo>
                  <a:pt x="61744" y="119362"/>
                  <a:pt x="57310" y="104213"/>
                  <a:pt x="66961" y="97348"/>
                </a:cubicBezTo>
                <a:cubicBezTo>
                  <a:pt x="68145" y="96409"/>
                  <a:pt x="68661" y="94860"/>
                  <a:pt x="68278" y="93401"/>
                </a:cubicBezTo>
                <a:cubicBezTo>
                  <a:pt x="67850" y="91802"/>
                  <a:pt x="66445" y="90656"/>
                  <a:pt x="64789" y="90561"/>
                </a:cubicBezTo>
                <a:lnTo>
                  <a:pt x="29224" y="90500"/>
                </a:lnTo>
                <a:lnTo>
                  <a:pt x="29224" y="55807"/>
                </a:lnTo>
                <a:cubicBezTo>
                  <a:pt x="29202" y="54264"/>
                  <a:pt x="28169" y="52922"/>
                  <a:pt x="26685" y="52492"/>
                </a:cubicBezTo>
                <a:cubicBezTo>
                  <a:pt x="25435" y="52134"/>
                  <a:pt x="24091" y="52503"/>
                  <a:pt x="23202" y="53453"/>
                </a:cubicBezTo>
                <a:cubicBezTo>
                  <a:pt x="15607" y="63147"/>
                  <a:pt x="11" y="57797"/>
                  <a:pt x="0" y="45493"/>
                </a:cubicBezTo>
                <a:cubicBezTo>
                  <a:pt x="-11" y="33172"/>
                  <a:pt x="15612" y="27805"/>
                  <a:pt x="23213" y="37516"/>
                </a:cubicBezTo>
                <a:cubicBezTo>
                  <a:pt x="23852" y="38712"/>
                  <a:pt x="25252" y="39299"/>
                  <a:pt x="26552" y="38908"/>
                </a:cubicBezTo>
                <a:cubicBezTo>
                  <a:pt x="27469" y="38628"/>
                  <a:pt x="28135" y="37968"/>
                  <a:pt x="28597" y="37219"/>
                </a:cubicBezTo>
                <a:cubicBezTo>
                  <a:pt x="29158" y="36302"/>
                  <a:pt x="29441" y="35201"/>
                  <a:pt x="29324" y="34044"/>
                </a:cubicBezTo>
                <a:lnTo>
                  <a:pt x="29324" y="11"/>
                </a:lnTo>
                <a:lnTo>
                  <a:pt x="66345" y="11"/>
                </a:lnTo>
                <a:cubicBezTo>
                  <a:pt x="67850" y="-117"/>
                  <a:pt x="69189" y="950"/>
                  <a:pt x="69395" y="2442"/>
                </a:cubicBezTo>
                <a:cubicBezTo>
                  <a:pt x="69539" y="3488"/>
                  <a:pt x="69061" y="4516"/>
                  <a:pt x="68178" y="5087"/>
                </a:cubicBezTo>
                <a:cubicBezTo>
                  <a:pt x="62350" y="8245"/>
                  <a:pt x="60233" y="14137"/>
                  <a:pt x="61166" y="19526"/>
                </a:cubicBezTo>
                <a:cubicBezTo>
                  <a:pt x="62116" y="24993"/>
                  <a:pt x="66222" y="29941"/>
                  <a:pt x="72928" y="30673"/>
                </a:cubicBezTo>
                <a:cubicBezTo>
                  <a:pt x="87802" y="32289"/>
                  <a:pt x="94197" y="12348"/>
                  <a:pt x="81146" y="5047"/>
                </a:cubicBezTo>
                <a:cubicBezTo>
                  <a:pt x="80012" y="4533"/>
                  <a:pt x="79457" y="3247"/>
                  <a:pt x="79851" y="2068"/>
                </a:cubicBezTo>
                <a:cubicBezTo>
                  <a:pt x="80285" y="771"/>
                  <a:pt x="81696" y="78"/>
                  <a:pt x="82991" y="519"/>
                </a:cubicBezTo>
                <a:lnTo>
                  <a:pt x="120000" y="47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507780" y="913978"/>
            <a:ext cx="10839767" cy="933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none">
                <a:solidFill>
                  <a:srgbClr val="00B0C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PEDAGOGY in  a NUTSHELL</a:t>
            </a:r>
            <a:endParaRPr/>
          </a:p>
        </p:txBody>
      </p:sp>
      <p:sp>
        <p:nvSpPr>
          <p:cNvPr id="78" name="Shape 78"/>
          <p:cNvSpPr/>
          <p:nvPr/>
        </p:nvSpPr>
        <p:spPr>
          <a:xfrm rot="1658295">
            <a:off x="13540869" y="7397425"/>
            <a:ext cx="5813107" cy="4393248"/>
          </a:xfrm>
          <a:custGeom>
            <a:pathLst>
              <a:path extrusionOk="0" h="120000" w="120000">
                <a:moveTo>
                  <a:pt x="90320" y="29719"/>
                </a:moveTo>
                <a:lnTo>
                  <a:pt x="55305" y="29590"/>
                </a:lnTo>
                <a:cubicBezTo>
                  <a:pt x="53058" y="29808"/>
                  <a:pt x="51020" y="28266"/>
                  <a:pt x="50610" y="26042"/>
                </a:cubicBezTo>
                <a:cubicBezTo>
                  <a:pt x="50357" y="24639"/>
                  <a:pt x="50834" y="23203"/>
                  <a:pt x="51885" y="22236"/>
                </a:cubicBezTo>
                <a:cubicBezTo>
                  <a:pt x="61246" y="15502"/>
                  <a:pt x="56989" y="720"/>
                  <a:pt x="45488" y="22"/>
                </a:cubicBezTo>
                <a:cubicBezTo>
                  <a:pt x="33347" y="-709"/>
                  <a:pt x="27472" y="14652"/>
                  <a:pt x="36991" y="22236"/>
                </a:cubicBezTo>
                <a:cubicBezTo>
                  <a:pt x="38277" y="23644"/>
                  <a:pt x="38513" y="25723"/>
                  <a:pt x="37575" y="27383"/>
                </a:cubicBezTo>
                <a:cubicBezTo>
                  <a:pt x="36710" y="28908"/>
                  <a:pt x="35026" y="29769"/>
                  <a:pt x="33285" y="29568"/>
                </a:cubicBezTo>
                <a:lnTo>
                  <a:pt x="0" y="29618"/>
                </a:lnTo>
                <a:lnTo>
                  <a:pt x="61" y="63439"/>
                </a:lnTo>
                <a:cubicBezTo>
                  <a:pt x="-117" y="64412"/>
                  <a:pt x="89" y="65384"/>
                  <a:pt x="589" y="66172"/>
                </a:cubicBezTo>
                <a:cubicBezTo>
                  <a:pt x="1072" y="66926"/>
                  <a:pt x="1819" y="67508"/>
                  <a:pt x="2729" y="67793"/>
                </a:cubicBezTo>
                <a:cubicBezTo>
                  <a:pt x="3734" y="68105"/>
                  <a:pt x="4773" y="67999"/>
                  <a:pt x="5716" y="67686"/>
                </a:cubicBezTo>
                <a:cubicBezTo>
                  <a:pt x="6755" y="67340"/>
                  <a:pt x="7716" y="66731"/>
                  <a:pt x="8491" y="65870"/>
                </a:cubicBezTo>
                <a:cubicBezTo>
                  <a:pt x="17032" y="57795"/>
                  <a:pt x="30988" y="64730"/>
                  <a:pt x="29747" y="76432"/>
                </a:cubicBezTo>
                <a:cubicBezTo>
                  <a:pt x="28539" y="87805"/>
                  <a:pt x="14034" y="91789"/>
                  <a:pt x="7216" y="82613"/>
                </a:cubicBezTo>
                <a:cubicBezTo>
                  <a:pt x="6154" y="81087"/>
                  <a:pt x="4166" y="80523"/>
                  <a:pt x="2465" y="81261"/>
                </a:cubicBezTo>
                <a:cubicBezTo>
                  <a:pt x="999" y="81892"/>
                  <a:pt x="78" y="83373"/>
                  <a:pt x="157" y="84971"/>
                </a:cubicBezTo>
                <a:lnTo>
                  <a:pt x="101" y="119843"/>
                </a:lnTo>
                <a:lnTo>
                  <a:pt x="32836" y="119972"/>
                </a:lnTo>
                <a:cubicBezTo>
                  <a:pt x="34840" y="119949"/>
                  <a:pt x="36559" y="118519"/>
                  <a:pt x="36946" y="116546"/>
                </a:cubicBezTo>
                <a:cubicBezTo>
                  <a:pt x="37233" y="115115"/>
                  <a:pt x="36733" y="113640"/>
                  <a:pt x="35643" y="112673"/>
                </a:cubicBezTo>
                <a:cubicBezTo>
                  <a:pt x="27321" y="104497"/>
                  <a:pt x="33397" y="90342"/>
                  <a:pt x="45039" y="90772"/>
                </a:cubicBezTo>
                <a:cubicBezTo>
                  <a:pt x="56254" y="91186"/>
                  <a:pt x="61387" y="104967"/>
                  <a:pt x="53187" y="112645"/>
                </a:cubicBezTo>
                <a:cubicBezTo>
                  <a:pt x="52002" y="113707"/>
                  <a:pt x="51548" y="115367"/>
                  <a:pt x="52025" y="116887"/>
                </a:cubicBezTo>
                <a:cubicBezTo>
                  <a:pt x="52536" y="118507"/>
                  <a:pt x="53991" y="119642"/>
                  <a:pt x="55681" y="119737"/>
                </a:cubicBezTo>
                <a:lnTo>
                  <a:pt x="90308" y="120000"/>
                </a:lnTo>
                <a:lnTo>
                  <a:pt x="90308" y="87123"/>
                </a:lnTo>
                <a:cubicBezTo>
                  <a:pt x="90168" y="85385"/>
                  <a:pt x="91022" y="83714"/>
                  <a:pt x="92504" y="82803"/>
                </a:cubicBezTo>
                <a:cubicBezTo>
                  <a:pt x="94178" y="81786"/>
                  <a:pt x="96306" y="81926"/>
                  <a:pt x="97834" y="83150"/>
                </a:cubicBezTo>
                <a:cubicBezTo>
                  <a:pt x="106100" y="92270"/>
                  <a:pt x="121184" y="85519"/>
                  <a:pt x="119926" y="73264"/>
                </a:cubicBezTo>
                <a:cubicBezTo>
                  <a:pt x="118781" y="62131"/>
                  <a:pt x="104668" y="58097"/>
                  <a:pt x="97834" y="66949"/>
                </a:cubicBezTo>
                <a:cubicBezTo>
                  <a:pt x="96840" y="67971"/>
                  <a:pt x="95408" y="68435"/>
                  <a:pt x="94004" y="68184"/>
                </a:cubicBezTo>
                <a:cubicBezTo>
                  <a:pt x="91724" y="67787"/>
                  <a:pt x="90112" y="65725"/>
                  <a:pt x="90263" y="63411"/>
                </a:cubicBezTo>
                <a:lnTo>
                  <a:pt x="90320" y="2971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9" name="Shape 79"/>
          <p:cNvSpPr/>
          <p:nvPr/>
        </p:nvSpPr>
        <p:spPr>
          <a:xfrm rot="-2151397">
            <a:off x="10882313" y="1966982"/>
            <a:ext cx="6171247" cy="5475605"/>
          </a:xfrm>
          <a:custGeom>
            <a:pathLst>
              <a:path extrusionOk="0" h="120000" w="120000">
                <a:moveTo>
                  <a:pt x="119999" y="119983"/>
                </a:moveTo>
                <a:lnTo>
                  <a:pt x="85124" y="119983"/>
                </a:lnTo>
                <a:cubicBezTo>
                  <a:pt x="83353" y="119966"/>
                  <a:pt x="81810" y="118778"/>
                  <a:pt x="81342" y="117068"/>
                </a:cubicBezTo>
                <a:cubicBezTo>
                  <a:pt x="80902" y="115448"/>
                  <a:pt x="81531" y="113722"/>
                  <a:pt x="82918" y="112775"/>
                </a:cubicBezTo>
                <a:cubicBezTo>
                  <a:pt x="91864" y="104384"/>
                  <a:pt x="85052" y="89412"/>
                  <a:pt x="72853" y="90662"/>
                </a:cubicBezTo>
                <a:cubicBezTo>
                  <a:pt x="61049" y="91879"/>
                  <a:pt x="57223" y="107209"/>
                  <a:pt x="67077" y="113828"/>
                </a:cubicBezTo>
                <a:cubicBezTo>
                  <a:pt x="68335" y="114585"/>
                  <a:pt x="68954" y="116082"/>
                  <a:pt x="68592" y="117505"/>
                </a:cubicBezTo>
                <a:cubicBezTo>
                  <a:pt x="68235" y="118895"/>
                  <a:pt x="67032" y="119904"/>
                  <a:pt x="65600" y="120000"/>
                </a:cubicBezTo>
                <a:lnTo>
                  <a:pt x="29856" y="119876"/>
                </a:lnTo>
                <a:lnTo>
                  <a:pt x="29511" y="85018"/>
                </a:lnTo>
                <a:cubicBezTo>
                  <a:pt x="29243" y="83230"/>
                  <a:pt x="27840" y="81817"/>
                  <a:pt x="26052" y="81554"/>
                </a:cubicBezTo>
                <a:cubicBezTo>
                  <a:pt x="24743" y="81358"/>
                  <a:pt x="23428" y="81823"/>
                  <a:pt x="22531" y="82793"/>
                </a:cubicBezTo>
                <a:cubicBezTo>
                  <a:pt x="14939" y="92254"/>
                  <a:pt x="-317" y="86655"/>
                  <a:pt x="5" y="74520"/>
                </a:cubicBezTo>
                <a:cubicBezTo>
                  <a:pt x="317" y="62676"/>
                  <a:pt x="15318" y="57794"/>
                  <a:pt x="22531" y="67188"/>
                </a:cubicBezTo>
                <a:cubicBezTo>
                  <a:pt x="23718" y="68685"/>
                  <a:pt x="25829" y="69060"/>
                  <a:pt x="27461" y="68079"/>
                </a:cubicBezTo>
                <a:cubicBezTo>
                  <a:pt x="28508" y="67446"/>
                  <a:pt x="29171" y="66319"/>
                  <a:pt x="29210" y="65092"/>
                </a:cubicBezTo>
                <a:lnTo>
                  <a:pt x="29672" y="28967"/>
                </a:lnTo>
                <a:lnTo>
                  <a:pt x="62643" y="29034"/>
                </a:lnTo>
                <a:cubicBezTo>
                  <a:pt x="64269" y="29152"/>
                  <a:pt x="65784" y="28210"/>
                  <a:pt x="66397" y="26691"/>
                </a:cubicBezTo>
                <a:cubicBezTo>
                  <a:pt x="66870" y="25503"/>
                  <a:pt x="66692" y="24146"/>
                  <a:pt x="65923" y="23121"/>
                </a:cubicBezTo>
                <a:cubicBezTo>
                  <a:pt x="56844" y="15789"/>
                  <a:pt x="61278" y="1126"/>
                  <a:pt x="72892" y="61"/>
                </a:cubicBezTo>
                <a:cubicBezTo>
                  <a:pt x="85247" y="-1070"/>
                  <a:pt x="92215" y="13906"/>
                  <a:pt x="83403" y="22644"/>
                </a:cubicBezTo>
                <a:cubicBezTo>
                  <a:pt x="82250" y="23507"/>
                  <a:pt x="81760" y="25004"/>
                  <a:pt x="82172" y="26383"/>
                </a:cubicBezTo>
                <a:cubicBezTo>
                  <a:pt x="82623" y="27902"/>
                  <a:pt x="84044" y="28922"/>
                  <a:pt x="85620" y="28866"/>
                </a:cubicBezTo>
                <a:lnTo>
                  <a:pt x="119860" y="28866"/>
                </a:lnTo>
                <a:lnTo>
                  <a:pt x="119855" y="66084"/>
                </a:lnTo>
                <a:cubicBezTo>
                  <a:pt x="119559" y="67423"/>
                  <a:pt x="118479" y="68455"/>
                  <a:pt x="117125" y="68690"/>
                </a:cubicBezTo>
                <a:cubicBezTo>
                  <a:pt x="115833" y="68914"/>
                  <a:pt x="114530" y="68371"/>
                  <a:pt x="113783" y="67295"/>
                </a:cubicBezTo>
                <a:cubicBezTo>
                  <a:pt x="106909" y="57536"/>
                  <a:pt x="91602" y="61802"/>
                  <a:pt x="90756" y="73712"/>
                </a:cubicBezTo>
                <a:cubicBezTo>
                  <a:pt x="89876" y="86173"/>
                  <a:pt x="105456" y="92462"/>
                  <a:pt x="113454" y="82877"/>
                </a:cubicBezTo>
                <a:cubicBezTo>
                  <a:pt x="114134" y="81879"/>
                  <a:pt x="115281" y="81307"/>
                  <a:pt x="116490" y="81375"/>
                </a:cubicBezTo>
                <a:cubicBezTo>
                  <a:pt x="118189" y="81464"/>
                  <a:pt x="119587" y="82753"/>
                  <a:pt x="119821" y="84441"/>
                </a:cubicBezTo>
                <a:lnTo>
                  <a:pt x="119999" y="11998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0" name="Shape 80"/>
          <p:cNvSpPr/>
          <p:nvPr/>
        </p:nvSpPr>
        <p:spPr>
          <a:xfrm rot="547210">
            <a:off x="6184741" y="4675304"/>
            <a:ext cx="7783195" cy="7526337"/>
          </a:xfrm>
          <a:custGeom>
            <a:pathLst>
              <a:path extrusionOk="0" h="120000" w="120000">
                <a:moveTo>
                  <a:pt x="396" y="228"/>
                </a:moveTo>
                <a:lnTo>
                  <a:pt x="34284" y="228"/>
                </a:lnTo>
                <a:cubicBezTo>
                  <a:pt x="35234" y="145"/>
                  <a:pt x="36138" y="368"/>
                  <a:pt x="36903" y="820"/>
                </a:cubicBezTo>
                <a:cubicBezTo>
                  <a:pt x="37640" y="1255"/>
                  <a:pt x="38265" y="1920"/>
                  <a:pt x="38539" y="2796"/>
                </a:cubicBezTo>
                <a:cubicBezTo>
                  <a:pt x="38835" y="3761"/>
                  <a:pt x="38606" y="4816"/>
                  <a:pt x="37925" y="5570"/>
                </a:cubicBezTo>
                <a:cubicBezTo>
                  <a:pt x="33190" y="9493"/>
                  <a:pt x="32051" y="15281"/>
                  <a:pt x="33648" y="20232"/>
                </a:cubicBezTo>
                <a:cubicBezTo>
                  <a:pt x="35072" y="24647"/>
                  <a:pt x="38745" y="28453"/>
                  <a:pt x="44211" y="28945"/>
                </a:cubicBezTo>
                <a:cubicBezTo>
                  <a:pt x="50520" y="29514"/>
                  <a:pt x="55131" y="25680"/>
                  <a:pt x="57052" y="20868"/>
                </a:cubicBezTo>
                <a:cubicBezTo>
                  <a:pt x="59084" y="15789"/>
                  <a:pt x="58152" y="9560"/>
                  <a:pt x="52909" y="5447"/>
                </a:cubicBezTo>
                <a:cubicBezTo>
                  <a:pt x="52206" y="4649"/>
                  <a:pt x="51943" y="3560"/>
                  <a:pt x="52200" y="2528"/>
                </a:cubicBezTo>
                <a:cubicBezTo>
                  <a:pt x="52569" y="1071"/>
                  <a:pt x="53869" y="33"/>
                  <a:pt x="55377" y="0"/>
                </a:cubicBezTo>
                <a:lnTo>
                  <a:pt x="90471" y="16"/>
                </a:lnTo>
                <a:lnTo>
                  <a:pt x="90471" y="33806"/>
                </a:lnTo>
                <a:cubicBezTo>
                  <a:pt x="90410" y="34643"/>
                  <a:pt x="90589" y="35464"/>
                  <a:pt x="90951" y="36178"/>
                </a:cubicBezTo>
                <a:cubicBezTo>
                  <a:pt x="91264" y="36792"/>
                  <a:pt x="91727" y="37350"/>
                  <a:pt x="92358" y="37707"/>
                </a:cubicBezTo>
                <a:cubicBezTo>
                  <a:pt x="93732" y="38472"/>
                  <a:pt x="95457" y="38081"/>
                  <a:pt x="96361" y="36803"/>
                </a:cubicBezTo>
                <a:cubicBezTo>
                  <a:pt x="103440" y="26517"/>
                  <a:pt x="119598" y="31227"/>
                  <a:pt x="119994" y="43691"/>
                </a:cubicBezTo>
                <a:cubicBezTo>
                  <a:pt x="120385" y="55875"/>
                  <a:pt x="105087" y="61663"/>
                  <a:pt x="97255" y="52297"/>
                </a:cubicBezTo>
                <a:cubicBezTo>
                  <a:pt x="96629" y="51583"/>
                  <a:pt x="95725" y="51198"/>
                  <a:pt x="94792" y="51226"/>
                </a:cubicBezTo>
                <a:cubicBezTo>
                  <a:pt x="94083" y="51248"/>
                  <a:pt x="93402" y="51510"/>
                  <a:pt x="92799" y="51923"/>
                </a:cubicBezTo>
                <a:cubicBezTo>
                  <a:pt x="91409" y="52878"/>
                  <a:pt x="90633" y="54496"/>
                  <a:pt x="90756" y="56176"/>
                </a:cubicBezTo>
                <a:lnTo>
                  <a:pt x="90756" y="89447"/>
                </a:lnTo>
                <a:lnTo>
                  <a:pt x="53562" y="89469"/>
                </a:lnTo>
                <a:cubicBezTo>
                  <a:pt x="52312" y="89453"/>
                  <a:pt x="51251" y="90385"/>
                  <a:pt x="51111" y="91624"/>
                </a:cubicBezTo>
                <a:cubicBezTo>
                  <a:pt x="50983" y="92773"/>
                  <a:pt x="51698" y="93845"/>
                  <a:pt x="52809" y="94180"/>
                </a:cubicBezTo>
                <a:cubicBezTo>
                  <a:pt x="64896" y="101888"/>
                  <a:pt x="59000" y="120558"/>
                  <a:pt x="44658" y="119983"/>
                </a:cubicBezTo>
                <a:cubicBezTo>
                  <a:pt x="30862" y="119430"/>
                  <a:pt x="26234" y="101346"/>
                  <a:pt x="38081" y="94280"/>
                </a:cubicBezTo>
                <a:cubicBezTo>
                  <a:pt x="39276" y="94035"/>
                  <a:pt x="40107" y="92941"/>
                  <a:pt x="40007" y="91724"/>
                </a:cubicBezTo>
                <a:cubicBezTo>
                  <a:pt x="39901" y="90340"/>
                  <a:pt x="38667" y="89319"/>
                  <a:pt x="37277" y="89469"/>
                </a:cubicBezTo>
                <a:lnTo>
                  <a:pt x="117" y="89447"/>
                </a:lnTo>
                <a:lnTo>
                  <a:pt x="0" y="56829"/>
                </a:lnTo>
                <a:cubicBezTo>
                  <a:pt x="39" y="54853"/>
                  <a:pt x="1217" y="53067"/>
                  <a:pt x="3031" y="52253"/>
                </a:cubicBezTo>
                <a:cubicBezTo>
                  <a:pt x="4561" y="51566"/>
                  <a:pt x="6331" y="51672"/>
                  <a:pt x="7760" y="52543"/>
                </a:cubicBezTo>
                <a:cubicBezTo>
                  <a:pt x="15286" y="61194"/>
                  <a:pt x="29550" y="55903"/>
                  <a:pt x="29556" y="44461"/>
                </a:cubicBezTo>
                <a:cubicBezTo>
                  <a:pt x="29561" y="34107"/>
                  <a:pt x="17295" y="28599"/>
                  <a:pt x="9507" y="35453"/>
                </a:cubicBezTo>
                <a:cubicBezTo>
                  <a:pt x="8899" y="36524"/>
                  <a:pt x="7994" y="37361"/>
                  <a:pt x="6939" y="37903"/>
                </a:cubicBezTo>
                <a:cubicBezTo>
                  <a:pt x="6063" y="38355"/>
                  <a:pt x="5063" y="38600"/>
                  <a:pt x="4042" y="38466"/>
                </a:cubicBezTo>
                <a:cubicBezTo>
                  <a:pt x="1496" y="38126"/>
                  <a:pt x="-206" y="35665"/>
                  <a:pt x="379" y="33170"/>
                </a:cubicBezTo>
                <a:lnTo>
                  <a:pt x="396" y="228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1154968" y="10320733"/>
            <a:ext cx="5782440" cy="1641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99C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OWNERSHIP OF LEARNING</a:t>
            </a: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6732849" y="12153843"/>
            <a:ext cx="5126857" cy="872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99C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COMMUNITY</a:t>
            </a: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17635217" y="3228036"/>
            <a:ext cx="4372992" cy="872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99C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EXPERIENCES</a:t>
            </a:r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18305020" y="9586898"/>
            <a:ext cx="5693866" cy="872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99C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ACTIVE LEARNING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3132832" y="608994"/>
            <a:ext cx="17602201" cy="12039599"/>
          </a:xfrm>
          <a:prstGeom prst="rect">
            <a:avLst/>
          </a:prstGeom>
          <a:solidFill>
            <a:srgbClr val="00B0C8">
              <a:alpha val="95686"/>
            </a:srgbClr>
          </a:solidFill>
          <a:ln cap="flat" cmpd="sng" w="12700">
            <a:solidFill>
              <a:srgbClr val="0099CC"/>
            </a:solidFill>
            <a:prstDash val="solid"/>
            <a:miter lim="400000"/>
            <a:headEnd len="med" w="med" type="none"/>
            <a:tailEnd len="med" w="med" type="none"/>
          </a:ln>
          <a:effectLst>
            <a:outerShdw blurRad="381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6792153" y="1643138"/>
            <a:ext cx="10306050" cy="9620250"/>
          </a:xfrm>
          <a:prstGeom prst="rect">
            <a:avLst/>
          </a:prstGeom>
          <a:solidFill>
            <a:srgbClr val="717171"/>
          </a:solidFill>
          <a:ln>
            <a:noFill/>
          </a:ln>
          <a:effectLst>
            <a:outerShdw blurRad="381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9752462" y="2014392"/>
            <a:ext cx="3755870" cy="595035"/>
          </a:xfrm>
          <a:prstGeom prst="rect">
            <a:avLst/>
          </a:prstGeom>
          <a:solidFill>
            <a:srgbClr val="DADCE0"/>
          </a:solidFill>
          <a:ln>
            <a:noFill/>
          </a:ln>
          <a:effectLst>
            <a:outerShdw blurRad="381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C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Esthetics</a:t>
            </a:r>
            <a:endParaRPr sz="3200">
              <a:solidFill>
                <a:srgbClr val="00B0C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92" name="Shape 92"/>
          <p:cNvGrpSpPr/>
          <p:nvPr/>
        </p:nvGrpSpPr>
        <p:grpSpPr>
          <a:xfrm>
            <a:off x="5455454" y="2786063"/>
            <a:ext cx="11328685" cy="7642226"/>
            <a:chOff x="5204318" y="3903605"/>
            <a:chExt cx="10450255" cy="6981970"/>
          </a:xfrm>
        </p:grpSpPr>
        <p:grpSp>
          <p:nvGrpSpPr>
            <p:cNvPr id="93" name="Shape 93"/>
            <p:cNvGrpSpPr/>
            <p:nvPr/>
          </p:nvGrpSpPr>
          <p:grpSpPr>
            <a:xfrm>
              <a:off x="7253463" y="3903605"/>
              <a:ext cx="7932964" cy="6981970"/>
              <a:chOff x="-12525" y="2070159"/>
              <a:chExt cx="7933384" cy="6982365"/>
            </a:xfrm>
          </p:grpSpPr>
          <p:sp>
            <p:nvSpPr>
              <p:cNvPr id="94" name="Shape 94"/>
              <p:cNvSpPr/>
              <p:nvPr/>
            </p:nvSpPr>
            <p:spPr>
              <a:xfrm rot="5400000">
                <a:off x="958055" y="2072098"/>
                <a:ext cx="3983716" cy="3979838"/>
              </a:xfrm>
              <a:custGeom>
                <a:pathLst>
                  <a:path extrusionOk="0" h="120000" w="120000">
                    <a:moveTo>
                      <a:pt x="119999" y="119983"/>
                    </a:moveTo>
                    <a:lnTo>
                      <a:pt x="85124" y="119983"/>
                    </a:lnTo>
                    <a:cubicBezTo>
                      <a:pt x="83353" y="119966"/>
                      <a:pt x="81810" y="118778"/>
                      <a:pt x="81342" y="117068"/>
                    </a:cubicBezTo>
                    <a:cubicBezTo>
                      <a:pt x="80902" y="115448"/>
                      <a:pt x="81531" y="113722"/>
                      <a:pt x="82918" y="112775"/>
                    </a:cubicBezTo>
                    <a:cubicBezTo>
                      <a:pt x="91864" y="104384"/>
                      <a:pt x="85052" y="89412"/>
                      <a:pt x="72853" y="90662"/>
                    </a:cubicBezTo>
                    <a:cubicBezTo>
                      <a:pt x="61049" y="91879"/>
                      <a:pt x="57223" y="107209"/>
                      <a:pt x="67077" y="113828"/>
                    </a:cubicBezTo>
                    <a:cubicBezTo>
                      <a:pt x="68335" y="114585"/>
                      <a:pt x="68954" y="116082"/>
                      <a:pt x="68592" y="117505"/>
                    </a:cubicBezTo>
                    <a:cubicBezTo>
                      <a:pt x="68235" y="118895"/>
                      <a:pt x="67032" y="119904"/>
                      <a:pt x="65600" y="120000"/>
                    </a:cubicBezTo>
                    <a:lnTo>
                      <a:pt x="29856" y="119876"/>
                    </a:lnTo>
                    <a:lnTo>
                      <a:pt x="29511" y="85018"/>
                    </a:lnTo>
                    <a:cubicBezTo>
                      <a:pt x="29243" y="83230"/>
                      <a:pt x="27840" y="81817"/>
                      <a:pt x="26052" y="81554"/>
                    </a:cubicBezTo>
                    <a:cubicBezTo>
                      <a:pt x="24743" y="81358"/>
                      <a:pt x="23428" y="81823"/>
                      <a:pt x="22531" y="82793"/>
                    </a:cubicBezTo>
                    <a:cubicBezTo>
                      <a:pt x="14939" y="92254"/>
                      <a:pt x="-317" y="86655"/>
                      <a:pt x="5" y="74520"/>
                    </a:cubicBezTo>
                    <a:cubicBezTo>
                      <a:pt x="317" y="62676"/>
                      <a:pt x="15318" y="57794"/>
                      <a:pt x="22531" y="67188"/>
                    </a:cubicBezTo>
                    <a:cubicBezTo>
                      <a:pt x="23718" y="68685"/>
                      <a:pt x="25829" y="69060"/>
                      <a:pt x="27461" y="68079"/>
                    </a:cubicBezTo>
                    <a:cubicBezTo>
                      <a:pt x="28508" y="67446"/>
                      <a:pt x="29171" y="66319"/>
                      <a:pt x="29210" y="65092"/>
                    </a:cubicBezTo>
                    <a:lnTo>
                      <a:pt x="29672" y="28967"/>
                    </a:lnTo>
                    <a:lnTo>
                      <a:pt x="62643" y="29034"/>
                    </a:lnTo>
                    <a:cubicBezTo>
                      <a:pt x="64269" y="29152"/>
                      <a:pt x="65784" y="28210"/>
                      <a:pt x="66397" y="26691"/>
                    </a:cubicBezTo>
                    <a:cubicBezTo>
                      <a:pt x="66870" y="25503"/>
                      <a:pt x="66692" y="24146"/>
                      <a:pt x="65923" y="23121"/>
                    </a:cubicBezTo>
                    <a:cubicBezTo>
                      <a:pt x="56844" y="15789"/>
                      <a:pt x="61278" y="1126"/>
                      <a:pt x="72892" y="61"/>
                    </a:cubicBezTo>
                    <a:cubicBezTo>
                      <a:pt x="85247" y="-1070"/>
                      <a:pt x="92215" y="13906"/>
                      <a:pt x="83403" y="22644"/>
                    </a:cubicBezTo>
                    <a:cubicBezTo>
                      <a:pt x="82250" y="23507"/>
                      <a:pt x="81760" y="25004"/>
                      <a:pt x="82172" y="26383"/>
                    </a:cubicBezTo>
                    <a:cubicBezTo>
                      <a:pt x="82623" y="27902"/>
                      <a:pt x="84044" y="28922"/>
                      <a:pt x="85620" y="28866"/>
                    </a:cubicBezTo>
                    <a:lnTo>
                      <a:pt x="119860" y="28866"/>
                    </a:lnTo>
                    <a:lnTo>
                      <a:pt x="119855" y="66084"/>
                    </a:lnTo>
                    <a:cubicBezTo>
                      <a:pt x="119559" y="67423"/>
                      <a:pt x="118479" y="68455"/>
                      <a:pt x="117125" y="68690"/>
                    </a:cubicBezTo>
                    <a:cubicBezTo>
                      <a:pt x="115833" y="68914"/>
                      <a:pt x="114530" y="68371"/>
                      <a:pt x="113783" y="67295"/>
                    </a:cubicBezTo>
                    <a:cubicBezTo>
                      <a:pt x="106909" y="57536"/>
                      <a:pt x="91602" y="61802"/>
                      <a:pt x="90756" y="73712"/>
                    </a:cubicBezTo>
                    <a:cubicBezTo>
                      <a:pt x="89876" y="86173"/>
                      <a:pt x="105456" y="92462"/>
                      <a:pt x="113454" y="82877"/>
                    </a:cubicBezTo>
                    <a:cubicBezTo>
                      <a:pt x="114134" y="81879"/>
                      <a:pt x="115281" y="81307"/>
                      <a:pt x="116490" y="81375"/>
                    </a:cubicBezTo>
                    <a:cubicBezTo>
                      <a:pt x="118189" y="81464"/>
                      <a:pt x="119587" y="82753"/>
                      <a:pt x="119821" y="84441"/>
                    </a:cubicBezTo>
                    <a:lnTo>
                      <a:pt x="119999" y="11998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0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95" name="Shape 95"/>
              <p:cNvSpPr/>
              <p:nvPr/>
            </p:nvSpPr>
            <p:spPr>
              <a:xfrm rot="10800000">
                <a:off x="2978276" y="4930977"/>
                <a:ext cx="3992098" cy="4007940"/>
              </a:xfrm>
              <a:custGeom>
                <a:pathLst>
                  <a:path extrusionOk="0" h="120000" w="120000">
                    <a:moveTo>
                      <a:pt x="396" y="228"/>
                    </a:moveTo>
                    <a:lnTo>
                      <a:pt x="34284" y="228"/>
                    </a:lnTo>
                    <a:cubicBezTo>
                      <a:pt x="35234" y="145"/>
                      <a:pt x="36138" y="368"/>
                      <a:pt x="36903" y="820"/>
                    </a:cubicBezTo>
                    <a:cubicBezTo>
                      <a:pt x="37640" y="1255"/>
                      <a:pt x="38265" y="1920"/>
                      <a:pt x="38539" y="2796"/>
                    </a:cubicBezTo>
                    <a:cubicBezTo>
                      <a:pt x="38835" y="3761"/>
                      <a:pt x="38606" y="4816"/>
                      <a:pt x="37925" y="5570"/>
                    </a:cubicBezTo>
                    <a:cubicBezTo>
                      <a:pt x="33190" y="9493"/>
                      <a:pt x="32051" y="15281"/>
                      <a:pt x="33648" y="20232"/>
                    </a:cubicBezTo>
                    <a:cubicBezTo>
                      <a:pt x="35072" y="24647"/>
                      <a:pt x="38745" y="28453"/>
                      <a:pt x="44211" y="28945"/>
                    </a:cubicBezTo>
                    <a:cubicBezTo>
                      <a:pt x="50520" y="29514"/>
                      <a:pt x="55131" y="25680"/>
                      <a:pt x="57052" y="20868"/>
                    </a:cubicBezTo>
                    <a:cubicBezTo>
                      <a:pt x="59084" y="15789"/>
                      <a:pt x="58152" y="9560"/>
                      <a:pt x="52909" y="5447"/>
                    </a:cubicBezTo>
                    <a:cubicBezTo>
                      <a:pt x="52206" y="4649"/>
                      <a:pt x="51943" y="3560"/>
                      <a:pt x="52200" y="2528"/>
                    </a:cubicBezTo>
                    <a:cubicBezTo>
                      <a:pt x="52569" y="1071"/>
                      <a:pt x="53869" y="33"/>
                      <a:pt x="55377" y="0"/>
                    </a:cubicBezTo>
                    <a:lnTo>
                      <a:pt x="90471" y="16"/>
                    </a:lnTo>
                    <a:lnTo>
                      <a:pt x="90471" y="33806"/>
                    </a:lnTo>
                    <a:cubicBezTo>
                      <a:pt x="90410" y="34643"/>
                      <a:pt x="90589" y="35464"/>
                      <a:pt x="90951" y="36178"/>
                    </a:cubicBezTo>
                    <a:cubicBezTo>
                      <a:pt x="91264" y="36792"/>
                      <a:pt x="91727" y="37350"/>
                      <a:pt x="92358" y="37707"/>
                    </a:cubicBezTo>
                    <a:cubicBezTo>
                      <a:pt x="93732" y="38472"/>
                      <a:pt x="95457" y="38081"/>
                      <a:pt x="96361" y="36803"/>
                    </a:cubicBezTo>
                    <a:cubicBezTo>
                      <a:pt x="103440" y="26517"/>
                      <a:pt x="119598" y="31227"/>
                      <a:pt x="119994" y="43691"/>
                    </a:cubicBezTo>
                    <a:cubicBezTo>
                      <a:pt x="120385" y="55875"/>
                      <a:pt x="105087" y="61663"/>
                      <a:pt x="97255" y="52297"/>
                    </a:cubicBezTo>
                    <a:cubicBezTo>
                      <a:pt x="96629" y="51583"/>
                      <a:pt x="95725" y="51198"/>
                      <a:pt x="94792" y="51226"/>
                    </a:cubicBezTo>
                    <a:cubicBezTo>
                      <a:pt x="94083" y="51248"/>
                      <a:pt x="93402" y="51510"/>
                      <a:pt x="92799" y="51923"/>
                    </a:cubicBezTo>
                    <a:cubicBezTo>
                      <a:pt x="91409" y="52878"/>
                      <a:pt x="90633" y="54496"/>
                      <a:pt x="90756" y="56176"/>
                    </a:cubicBezTo>
                    <a:lnTo>
                      <a:pt x="90756" y="89447"/>
                    </a:lnTo>
                    <a:lnTo>
                      <a:pt x="53562" y="89469"/>
                    </a:lnTo>
                    <a:cubicBezTo>
                      <a:pt x="52312" y="89453"/>
                      <a:pt x="51251" y="90385"/>
                      <a:pt x="51111" y="91624"/>
                    </a:cubicBezTo>
                    <a:cubicBezTo>
                      <a:pt x="50983" y="92773"/>
                      <a:pt x="51698" y="93845"/>
                      <a:pt x="52809" y="94180"/>
                    </a:cubicBezTo>
                    <a:cubicBezTo>
                      <a:pt x="64896" y="101888"/>
                      <a:pt x="59000" y="120558"/>
                      <a:pt x="44658" y="119983"/>
                    </a:cubicBezTo>
                    <a:cubicBezTo>
                      <a:pt x="30862" y="119430"/>
                      <a:pt x="26234" y="101346"/>
                      <a:pt x="38081" y="94280"/>
                    </a:cubicBezTo>
                    <a:cubicBezTo>
                      <a:pt x="39276" y="94035"/>
                      <a:pt x="40107" y="92941"/>
                      <a:pt x="40007" y="91724"/>
                    </a:cubicBezTo>
                    <a:cubicBezTo>
                      <a:pt x="39901" y="90340"/>
                      <a:pt x="38667" y="89319"/>
                      <a:pt x="37277" y="89469"/>
                    </a:cubicBezTo>
                    <a:lnTo>
                      <a:pt x="117" y="89447"/>
                    </a:lnTo>
                    <a:lnTo>
                      <a:pt x="0" y="56829"/>
                    </a:lnTo>
                    <a:cubicBezTo>
                      <a:pt x="39" y="54853"/>
                      <a:pt x="1217" y="53067"/>
                      <a:pt x="3031" y="52253"/>
                    </a:cubicBezTo>
                    <a:cubicBezTo>
                      <a:pt x="4561" y="51566"/>
                      <a:pt x="6331" y="51672"/>
                      <a:pt x="7760" y="52543"/>
                    </a:cubicBezTo>
                    <a:cubicBezTo>
                      <a:pt x="15286" y="61194"/>
                      <a:pt x="29550" y="55903"/>
                      <a:pt x="29556" y="44461"/>
                    </a:cubicBezTo>
                    <a:cubicBezTo>
                      <a:pt x="29561" y="34107"/>
                      <a:pt x="17295" y="28599"/>
                      <a:pt x="9507" y="35453"/>
                    </a:cubicBezTo>
                    <a:cubicBezTo>
                      <a:pt x="8899" y="36524"/>
                      <a:pt x="7994" y="37361"/>
                      <a:pt x="6939" y="37903"/>
                    </a:cubicBezTo>
                    <a:cubicBezTo>
                      <a:pt x="6063" y="38355"/>
                      <a:pt x="5063" y="38600"/>
                      <a:pt x="4042" y="38466"/>
                    </a:cubicBezTo>
                    <a:cubicBezTo>
                      <a:pt x="1496" y="38126"/>
                      <a:pt x="-206" y="35665"/>
                      <a:pt x="379" y="33170"/>
                    </a:cubicBezTo>
                    <a:lnTo>
                      <a:pt x="396" y="22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0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3954857" y="2107120"/>
                <a:ext cx="3966002" cy="3956974"/>
              </a:xfrm>
              <a:custGeom>
                <a:pathLst>
                  <a:path extrusionOk="0" h="120000" w="120000">
                    <a:moveTo>
                      <a:pt x="90320" y="29719"/>
                    </a:moveTo>
                    <a:lnTo>
                      <a:pt x="55305" y="29590"/>
                    </a:lnTo>
                    <a:cubicBezTo>
                      <a:pt x="53058" y="29808"/>
                      <a:pt x="51020" y="28266"/>
                      <a:pt x="50610" y="26042"/>
                    </a:cubicBezTo>
                    <a:cubicBezTo>
                      <a:pt x="50357" y="24639"/>
                      <a:pt x="50834" y="23203"/>
                      <a:pt x="51885" y="22236"/>
                    </a:cubicBezTo>
                    <a:cubicBezTo>
                      <a:pt x="61246" y="15502"/>
                      <a:pt x="56989" y="720"/>
                      <a:pt x="45488" y="22"/>
                    </a:cubicBezTo>
                    <a:cubicBezTo>
                      <a:pt x="33347" y="-709"/>
                      <a:pt x="27472" y="14652"/>
                      <a:pt x="36991" y="22236"/>
                    </a:cubicBezTo>
                    <a:cubicBezTo>
                      <a:pt x="38277" y="23644"/>
                      <a:pt x="38513" y="25723"/>
                      <a:pt x="37575" y="27383"/>
                    </a:cubicBezTo>
                    <a:cubicBezTo>
                      <a:pt x="36710" y="28908"/>
                      <a:pt x="35026" y="29769"/>
                      <a:pt x="33285" y="29568"/>
                    </a:cubicBezTo>
                    <a:lnTo>
                      <a:pt x="0" y="29618"/>
                    </a:lnTo>
                    <a:lnTo>
                      <a:pt x="61" y="63439"/>
                    </a:lnTo>
                    <a:cubicBezTo>
                      <a:pt x="-117" y="64412"/>
                      <a:pt x="89" y="65384"/>
                      <a:pt x="589" y="66172"/>
                    </a:cubicBezTo>
                    <a:cubicBezTo>
                      <a:pt x="1072" y="66926"/>
                      <a:pt x="1819" y="67508"/>
                      <a:pt x="2729" y="67793"/>
                    </a:cubicBezTo>
                    <a:cubicBezTo>
                      <a:pt x="3734" y="68105"/>
                      <a:pt x="4773" y="67999"/>
                      <a:pt x="5716" y="67686"/>
                    </a:cubicBezTo>
                    <a:cubicBezTo>
                      <a:pt x="6755" y="67340"/>
                      <a:pt x="7716" y="66731"/>
                      <a:pt x="8491" y="65870"/>
                    </a:cubicBezTo>
                    <a:cubicBezTo>
                      <a:pt x="17032" y="57795"/>
                      <a:pt x="30988" y="64730"/>
                      <a:pt x="29747" y="76432"/>
                    </a:cubicBezTo>
                    <a:cubicBezTo>
                      <a:pt x="28539" y="87805"/>
                      <a:pt x="14034" y="91789"/>
                      <a:pt x="7216" y="82613"/>
                    </a:cubicBezTo>
                    <a:cubicBezTo>
                      <a:pt x="6154" y="81087"/>
                      <a:pt x="4166" y="80523"/>
                      <a:pt x="2465" y="81261"/>
                    </a:cubicBezTo>
                    <a:cubicBezTo>
                      <a:pt x="999" y="81892"/>
                      <a:pt x="78" y="83373"/>
                      <a:pt x="157" y="84971"/>
                    </a:cubicBezTo>
                    <a:lnTo>
                      <a:pt x="101" y="119843"/>
                    </a:lnTo>
                    <a:lnTo>
                      <a:pt x="32836" y="119972"/>
                    </a:lnTo>
                    <a:cubicBezTo>
                      <a:pt x="34840" y="119949"/>
                      <a:pt x="36559" y="118519"/>
                      <a:pt x="36946" y="116546"/>
                    </a:cubicBezTo>
                    <a:cubicBezTo>
                      <a:pt x="37233" y="115115"/>
                      <a:pt x="36733" y="113640"/>
                      <a:pt x="35643" y="112673"/>
                    </a:cubicBezTo>
                    <a:cubicBezTo>
                      <a:pt x="27321" y="104497"/>
                      <a:pt x="33397" y="90342"/>
                      <a:pt x="45039" y="90772"/>
                    </a:cubicBezTo>
                    <a:cubicBezTo>
                      <a:pt x="56254" y="91186"/>
                      <a:pt x="61387" y="104967"/>
                      <a:pt x="53187" y="112645"/>
                    </a:cubicBezTo>
                    <a:cubicBezTo>
                      <a:pt x="52002" y="113707"/>
                      <a:pt x="51548" y="115367"/>
                      <a:pt x="52025" y="116887"/>
                    </a:cubicBezTo>
                    <a:cubicBezTo>
                      <a:pt x="52536" y="118507"/>
                      <a:pt x="53991" y="119642"/>
                      <a:pt x="55681" y="119737"/>
                    </a:cubicBezTo>
                    <a:lnTo>
                      <a:pt x="90308" y="120000"/>
                    </a:lnTo>
                    <a:lnTo>
                      <a:pt x="90308" y="87123"/>
                    </a:lnTo>
                    <a:cubicBezTo>
                      <a:pt x="90168" y="85385"/>
                      <a:pt x="91022" y="83714"/>
                      <a:pt x="92504" y="82803"/>
                    </a:cubicBezTo>
                    <a:cubicBezTo>
                      <a:pt x="94178" y="81786"/>
                      <a:pt x="96306" y="81926"/>
                      <a:pt x="97834" y="83150"/>
                    </a:cubicBezTo>
                    <a:cubicBezTo>
                      <a:pt x="106100" y="92270"/>
                      <a:pt x="121184" y="85519"/>
                      <a:pt x="119926" y="73264"/>
                    </a:cubicBezTo>
                    <a:cubicBezTo>
                      <a:pt x="118781" y="62131"/>
                      <a:pt x="104668" y="58097"/>
                      <a:pt x="97834" y="66949"/>
                    </a:cubicBezTo>
                    <a:cubicBezTo>
                      <a:pt x="96840" y="67971"/>
                      <a:pt x="95408" y="68435"/>
                      <a:pt x="94004" y="68184"/>
                    </a:cubicBezTo>
                    <a:cubicBezTo>
                      <a:pt x="91724" y="67787"/>
                      <a:pt x="90112" y="65725"/>
                      <a:pt x="90263" y="63411"/>
                    </a:cubicBezTo>
                    <a:lnTo>
                      <a:pt x="90320" y="297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0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97" name="Shape 97"/>
              <p:cNvSpPr/>
              <p:nvPr/>
            </p:nvSpPr>
            <p:spPr>
              <a:xfrm rot="5400000">
                <a:off x="-7212" y="5069801"/>
                <a:ext cx="3977409" cy="3988036"/>
              </a:xfrm>
              <a:custGeom>
                <a:pathLst>
                  <a:path extrusionOk="0" h="120000" w="120000">
                    <a:moveTo>
                      <a:pt x="120000" y="475"/>
                    </a:moveTo>
                    <a:lnTo>
                      <a:pt x="120000" y="35688"/>
                    </a:lnTo>
                    <a:cubicBezTo>
                      <a:pt x="119922" y="37303"/>
                      <a:pt x="118799" y="38678"/>
                      <a:pt x="117227" y="39075"/>
                    </a:cubicBezTo>
                    <a:cubicBezTo>
                      <a:pt x="115777" y="39444"/>
                      <a:pt x="114255" y="38896"/>
                      <a:pt x="113377" y="37694"/>
                    </a:cubicBezTo>
                    <a:cubicBezTo>
                      <a:pt x="105359" y="28437"/>
                      <a:pt x="90136" y="34575"/>
                      <a:pt x="90825" y="46790"/>
                    </a:cubicBezTo>
                    <a:cubicBezTo>
                      <a:pt x="91486" y="58490"/>
                      <a:pt x="106359" y="63080"/>
                      <a:pt x="113532" y="53800"/>
                    </a:cubicBezTo>
                    <a:cubicBezTo>
                      <a:pt x="114249" y="53001"/>
                      <a:pt x="115327" y="52626"/>
                      <a:pt x="116388" y="52805"/>
                    </a:cubicBezTo>
                    <a:cubicBezTo>
                      <a:pt x="117449" y="52984"/>
                      <a:pt x="118299" y="53632"/>
                      <a:pt x="118872" y="54443"/>
                    </a:cubicBezTo>
                    <a:cubicBezTo>
                      <a:pt x="119455" y="55276"/>
                      <a:pt x="119766" y="56304"/>
                      <a:pt x="119677" y="57394"/>
                    </a:cubicBezTo>
                    <a:lnTo>
                      <a:pt x="119677" y="90572"/>
                    </a:lnTo>
                    <a:lnTo>
                      <a:pt x="84363" y="90572"/>
                    </a:lnTo>
                    <a:cubicBezTo>
                      <a:pt x="82985" y="90668"/>
                      <a:pt x="81763" y="91489"/>
                      <a:pt x="81163" y="92730"/>
                    </a:cubicBezTo>
                    <a:cubicBezTo>
                      <a:pt x="80401" y="94296"/>
                      <a:pt x="80768" y="96174"/>
                      <a:pt x="82063" y="97348"/>
                    </a:cubicBezTo>
                    <a:cubicBezTo>
                      <a:pt x="91852" y="104973"/>
                      <a:pt x="85980" y="120631"/>
                      <a:pt x="73579" y="119983"/>
                    </a:cubicBezTo>
                    <a:cubicBezTo>
                      <a:pt x="61744" y="119362"/>
                      <a:pt x="57310" y="104213"/>
                      <a:pt x="66961" y="97348"/>
                    </a:cubicBezTo>
                    <a:cubicBezTo>
                      <a:pt x="68145" y="96409"/>
                      <a:pt x="68661" y="94860"/>
                      <a:pt x="68278" y="93401"/>
                    </a:cubicBezTo>
                    <a:cubicBezTo>
                      <a:pt x="67850" y="91802"/>
                      <a:pt x="66445" y="90656"/>
                      <a:pt x="64789" y="90561"/>
                    </a:cubicBezTo>
                    <a:lnTo>
                      <a:pt x="29224" y="90500"/>
                    </a:lnTo>
                    <a:lnTo>
                      <a:pt x="29224" y="55807"/>
                    </a:lnTo>
                    <a:cubicBezTo>
                      <a:pt x="29202" y="54264"/>
                      <a:pt x="28169" y="52922"/>
                      <a:pt x="26685" y="52492"/>
                    </a:cubicBezTo>
                    <a:cubicBezTo>
                      <a:pt x="25435" y="52134"/>
                      <a:pt x="24091" y="52503"/>
                      <a:pt x="23202" y="53453"/>
                    </a:cubicBezTo>
                    <a:cubicBezTo>
                      <a:pt x="15607" y="63147"/>
                      <a:pt x="11" y="57797"/>
                      <a:pt x="0" y="45493"/>
                    </a:cubicBezTo>
                    <a:cubicBezTo>
                      <a:pt x="-11" y="33172"/>
                      <a:pt x="15612" y="27805"/>
                      <a:pt x="23213" y="37516"/>
                    </a:cubicBezTo>
                    <a:cubicBezTo>
                      <a:pt x="23852" y="38712"/>
                      <a:pt x="25252" y="39299"/>
                      <a:pt x="26552" y="38908"/>
                    </a:cubicBezTo>
                    <a:cubicBezTo>
                      <a:pt x="27469" y="38628"/>
                      <a:pt x="28135" y="37968"/>
                      <a:pt x="28597" y="37219"/>
                    </a:cubicBezTo>
                    <a:cubicBezTo>
                      <a:pt x="29158" y="36302"/>
                      <a:pt x="29441" y="35201"/>
                      <a:pt x="29324" y="34044"/>
                    </a:cubicBezTo>
                    <a:lnTo>
                      <a:pt x="29324" y="11"/>
                    </a:lnTo>
                    <a:lnTo>
                      <a:pt x="66345" y="11"/>
                    </a:lnTo>
                    <a:cubicBezTo>
                      <a:pt x="67850" y="-117"/>
                      <a:pt x="69189" y="950"/>
                      <a:pt x="69395" y="2442"/>
                    </a:cubicBezTo>
                    <a:cubicBezTo>
                      <a:pt x="69539" y="3488"/>
                      <a:pt x="69061" y="4516"/>
                      <a:pt x="68178" y="5087"/>
                    </a:cubicBezTo>
                    <a:cubicBezTo>
                      <a:pt x="62350" y="8245"/>
                      <a:pt x="60233" y="14137"/>
                      <a:pt x="61166" y="19526"/>
                    </a:cubicBezTo>
                    <a:cubicBezTo>
                      <a:pt x="62116" y="24993"/>
                      <a:pt x="66222" y="29941"/>
                      <a:pt x="72928" y="30673"/>
                    </a:cubicBezTo>
                    <a:cubicBezTo>
                      <a:pt x="87802" y="32289"/>
                      <a:pt x="94197" y="12348"/>
                      <a:pt x="81146" y="5047"/>
                    </a:cubicBezTo>
                    <a:cubicBezTo>
                      <a:pt x="80012" y="4533"/>
                      <a:pt x="79457" y="3247"/>
                      <a:pt x="79851" y="2068"/>
                    </a:cubicBezTo>
                    <a:cubicBezTo>
                      <a:pt x="80285" y="771"/>
                      <a:pt x="81696" y="78"/>
                      <a:pt x="82991" y="519"/>
                    </a:cubicBezTo>
                    <a:lnTo>
                      <a:pt x="120000" y="4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0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  <p:sp>
          <p:nvSpPr>
            <p:cNvPr id="98" name="Shape 98"/>
            <p:cNvSpPr/>
            <p:nvPr/>
          </p:nvSpPr>
          <p:spPr>
            <a:xfrm>
              <a:off x="11786324" y="5124627"/>
              <a:ext cx="3867245" cy="431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B0C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Ownership</a:t>
              </a:r>
              <a:endParaRPr b="1" sz="2400">
                <a:solidFill>
                  <a:srgbClr val="00B0C8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11787328" y="8285980"/>
              <a:ext cx="3867245" cy="431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B0C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Community</a:t>
              </a:r>
              <a:endParaRPr b="1" sz="2400">
                <a:solidFill>
                  <a:srgbClr val="00B0C8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5204318" y="5183420"/>
              <a:ext cx="5322979" cy="431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B0C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Experiences</a:t>
              </a:r>
              <a:endParaRPr b="1" sz="2400">
                <a:solidFill>
                  <a:srgbClr val="00B0C8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6921903" y="8285980"/>
              <a:ext cx="3867245" cy="431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B0C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Active learning</a:t>
              </a:r>
              <a:endParaRPr b="1" sz="2400">
                <a:solidFill>
                  <a:srgbClr val="00B0C8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2" name="Shape 102"/>
          <p:cNvSpPr txBox="1"/>
          <p:nvPr/>
        </p:nvSpPr>
        <p:spPr>
          <a:xfrm>
            <a:off x="4301792" y="2708648"/>
            <a:ext cx="326189" cy="7489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Learning</a:t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18228295" y="4217307"/>
            <a:ext cx="535882" cy="379591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Cafe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57200" y="276563"/>
            <a:ext cx="15910561" cy="1118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Helvetica Neue Light"/>
              <a:buNone/>
            </a:pPr>
            <a:r>
              <a:rPr lang="en-US" sz="6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Requirements</a:t>
            </a:r>
            <a:r>
              <a:rPr i="0" lang="en-US" sz="6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for the </a:t>
            </a:r>
            <a:r>
              <a:rPr lang="en-US" sz="6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</a:t>
            </a:r>
            <a:r>
              <a:rPr i="0" lang="en-US" sz="6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nvironment</a:t>
            </a:r>
            <a:endParaRPr i="0" sz="6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457200" y="1949253"/>
            <a:ext cx="23251885" cy="9028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 Light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Variability</a:t>
            </a:r>
            <a:r>
              <a:rPr b="0" i="0" lang="en-US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</a:t>
            </a:r>
            <a:r>
              <a:rPr b="1" i="0" lang="en-US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Flexibility	</a:t>
            </a:r>
            <a:r>
              <a:rPr b="0" i="0" lang="en-US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</a:t>
            </a:r>
            <a:r>
              <a:rPr b="1" i="0" lang="en-US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Multisensory   	Athmosphere</a:t>
            </a:r>
            <a:endParaRPr b="1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 Light"/>
              <a:buNone/>
            </a:pPr>
            <a:r>
              <a:rPr lang="en-US" sz="4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Different Groupings			Different Working Positions		Experience		Warmth</a:t>
            </a:r>
            <a:endParaRPr sz="4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 Light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Tallness of Students			Dividing of the Room				Technology		Cozyness</a:t>
            </a:r>
            <a:endParaRPr b="0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 Light"/>
              <a:buNone/>
            </a:pPr>
            <a:r>
              <a:rPr lang="en-US" sz="4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Working Methods													Inspiration			Imafinativeness</a:t>
            </a:r>
            <a:endParaRPr sz="4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 Light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		</a:t>
            </a:r>
            <a:r>
              <a:rPr b="1" i="0" lang="en-US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Usability		</a:t>
            </a:r>
            <a:r>
              <a:rPr b="0" i="0" lang="en-US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Materials			Functional Design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 Light"/>
              <a:buNone/>
            </a:pPr>
            <a:r>
              <a:rPr b="1" lang="en-US" sz="4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Safety	</a:t>
            </a:r>
            <a:r>
              <a:rPr lang="en-US" sz="4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Funcionlaity						Cooours			Harmony and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 Light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Easy to move					User Friendliness										Balance</a:t>
            </a:r>
            <a:endParaRPr b="0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 Light"/>
              <a:buNone/>
            </a:pPr>
            <a:r>
              <a:rPr lang="en-US" sz="4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Stability						Ergonomy							</a:t>
            </a:r>
            <a:r>
              <a:rPr b="1" lang="en-US" sz="4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Comfort			</a:t>
            </a:r>
            <a:r>
              <a:rPr lang="en-US" sz="4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Tranquility</a:t>
            </a:r>
            <a:endParaRPr sz="4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 Light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											Acoustics</a:t>
            </a:r>
            <a:endParaRPr b="0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 Light"/>
              <a:buNone/>
            </a:pPr>
            <a:r>
              <a:rPr b="1" lang="en-US" sz="4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Spaciousness	</a:t>
            </a:r>
            <a:r>
              <a:rPr lang="en-US" sz="4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</a:t>
            </a:r>
            <a:r>
              <a:rPr b="1" lang="en-US" sz="4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Durability	</a:t>
            </a:r>
            <a:r>
              <a:rPr lang="en-US" sz="4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Esthetics</a:t>
            </a:r>
            <a:endParaRPr sz="4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 Light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Feeling of Space				Functional Materials				Combatibility</a:t>
            </a:r>
            <a:endParaRPr b="0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 Light"/>
              <a:buNone/>
            </a:pPr>
            <a:r>
              <a:rPr lang="en-US" sz="4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Lightness 						Adjustability		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 Light"/>
              <a:buNone/>
            </a:pPr>
            <a:r>
              <a:rPr lang="en-US" sz="4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		Life															</a:t>
            </a:r>
            <a:r>
              <a:rPr lang="en-US" sz="5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					</a:t>
            </a:r>
            <a:endParaRPr b="0" i="0" sz="5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