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68" r:id="rId4"/>
    <p:sldId id="262" r:id="rId5"/>
    <p:sldId id="269" r:id="rId6"/>
    <p:sldId id="275" r:id="rId7"/>
    <p:sldId id="265" r:id="rId8"/>
    <p:sldId id="266" r:id="rId9"/>
    <p:sldId id="263" r:id="rId10"/>
    <p:sldId id="258" r:id="rId11"/>
    <p:sldId id="261" r:id="rId12"/>
    <p:sldId id="267" r:id="rId13"/>
    <p:sldId id="264" r:id="rId14"/>
    <p:sldId id="270" r:id="rId15"/>
    <p:sldId id="271" r:id="rId16"/>
    <p:sldId id="273" r:id="rId17"/>
    <p:sldId id="272" r:id="rId18"/>
    <p:sldId id="259" r:id="rId19"/>
    <p:sldId id="260" r:id="rId2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8D40AD-F3DD-4272-9F9F-F026EBE39C9E}"/>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96EE08A-0EBD-4D77-AF62-141B3F9FC6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DE925F8-F9D7-4C97-8DFC-8DED722D4D59}"/>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5" name="Alatunnisteen paikkamerkki 4">
            <a:extLst>
              <a:ext uri="{FF2B5EF4-FFF2-40B4-BE49-F238E27FC236}">
                <a16:creationId xmlns:a16="http://schemas.microsoft.com/office/drawing/2014/main" id="{4E9161FF-7FB8-437A-9976-FBE95D32D89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8C13496-A6A9-4D72-86A5-74CE1C5CD6B1}"/>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3018273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C21765-BF56-4DEE-BE0D-C9D8299991D7}"/>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4E70A0E6-6E42-44C7-93AC-79C391C5E28C}"/>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0B7F02A-D79F-446C-8B6B-7C19FDA72345}"/>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5" name="Alatunnisteen paikkamerkki 4">
            <a:extLst>
              <a:ext uri="{FF2B5EF4-FFF2-40B4-BE49-F238E27FC236}">
                <a16:creationId xmlns:a16="http://schemas.microsoft.com/office/drawing/2014/main" id="{2A9319B4-2FAE-4177-BBE7-E657A2F0063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7CC953D-964E-468C-AD25-03C28E32FD11}"/>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187053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77C83A7F-0AEE-47C2-A834-AB6EE71E72AC}"/>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661081E9-3791-4B5D-A665-C95511431759}"/>
              </a:ext>
            </a:extLst>
          </p:cNvPr>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FB6C5DE-3071-4715-A875-C64722828CDA}"/>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5" name="Alatunnisteen paikkamerkki 4">
            <a:extLst>
              <a:ext uri="{FF2B5EF4-FFF2-40B4-BE49-F238E27FC236}">
                <a16:creationId xmlns:a16="http://schemas.microsoft.com/office/drawing/2014/main" id="{A4592949-7846-4072-828A-AAE90C0FB96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2A39790-DD43-4CB7-9F0A-D401D9C2BDE3}"/>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87639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167B27-DDB4-4C81-8F23-1401B262D55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16CDDD73-4E0A-4C94-849C-F2576E3BB681}"/>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496B836-F962-400B-897C-B15294E495D9}"/>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5" name="Alatunnisteen paikkamerkki 4">
            <a:extLst>
              <a:ext uri="{FF2B5EF4-FFF2-40B4-BE49-F238E27FC236}">
                <a16:creationId xmlns:a16="http://schemas.microsoft.com/office/drawing/2014/main" id="{1DE8BDAC-DDBA-46D1-BCA3-847A1E5AE75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E064271-7806-489C-960D-4F38A029D5D7}"/>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234335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75A041-8EB8-46D5-873A-E9E79CA30E13}"/>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4B2C241-9B38-426E-910B-D75584D21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DB7E90F6-00F5-41D4-A02E-F51A128FDF53}"/>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5" name="Alatunnisteen paikkamerkki 4">
            <a:extLst>
              <a:ext uri="{FF2B5EF4-FFF2-40B4-BE49-F238E27FC236}">
                <a16:creationId xmlns:a16="http://schemas.microsoft.com/office/drawing/2014/main" id="{D1EB5CF9-1C79-4A20-B9D5-E63BC039A45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2C3AA98-9926-4DCB-8366-64A0263C6E71}"/>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244390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FFE903-F8DB-4CB9-8DDE-22B7B2E5EA8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3E0C516-F9F7-470A-9C48-E6B67B008375}"/>
              </a:ext>
            </a:extLst>
          </p:cNvPr>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6896394-C987-4A7D-A834-6E01ABCD949E}"/>
              </a:ext>
            </a:extLst>
          </p:cNvPr>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BC601664-3436-4FCA-A620-34A736573629}"/>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6" name="Alatunnisteen paikkamerkki 5">
            <a:extLst>
              <a:ext uri="{FF2B5EF4-FFF2-40B4-BE49-F238E27FC236}">
                <a16:creationId xmlns:a16="http://schemas.microsoft.com/office/drawing/2014/main" id="{A03873C6-7947-4C30-9089-08F4A30A98C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D813B54-93B9-434B-8BDE-2574B2985B45}"/>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357504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F4783A-27B6-4FBF-B3ED-D0B6D5ED34D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0C37A51D-77D0-41BB-90A0-F71726D78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5125BE57-DF5F-42A7-8F9E-66D2338CE22E}"/>
              </a:ext>
            </a:extLst>
          </p:cNvPr>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7E97BF64-376A-4FCB-A965-423D8A16A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2ABD5218-52E4-4811-9101-B4957221A0C8}"/>
              </a:ext>
            </a:extLst>
          </p:cNvPr>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52CCFAAF-C2AE-4AE8-98A8-E33A0A9A87FF}"/>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8" name="Alatunnisteen paikkamerkki 7">
            <a:extLst>
              <a:ext uri="{FF2B5EF4-FFF2-40B4-BE49-F238E27FC236}">
                <a16:creationId xmlns:a16="http://schemas.microsoft.com/office/drawing/2014/main" id="{02BB4249-EA6B-4008-AB55-9106B4178AF1}"/>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A285460-1C3D-4977-84A2-82DA67421662}"/>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530279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6F3E1C-703D-4724-8A59-920F51647CC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61EA75A-BAE2-437B-ACD1-9F41FDAF87A6}"/>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4" name="Alatunnisteen paikkamerkki 3">
            <a:extLst>
              <a:ext uri="{FF2B5EF4-FFF2-40B4-BE49-F238E27FC236}">
                <a16:creationId xmlns:a16="http://schemas.microsoft.com/office/drawing/2014/main" id="{312AA869-1F21-493C-A854-D6AF36641EF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FB176DFA-545C-4F27-AAAE-8A7E36ABCBEB}"/>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258058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657D51D-C321-449E-9076-82BEF6253888}"/>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3" name="Alatunnisteen paikkamerkki 2">
            <a:extLst>
              <a:ext uri="{FF2B5EF4-FFF2-40B4-BE49-F238E27FC236}">
                <a16:creationId xmlns:a16="http://schemas.microsoft.com/office/drawing/2014/main" id="{7999EDE2-DD49-4ED1-8C0C-417A336B44AD}"/>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C53A1926-69C5-4AC8-AF45-409CA632F722}"/>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71333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E4308C-9B3F-4462-ADC1-2004476E905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B894F2C-3EF5-4776-84F8-55A9670339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EA83C7D-A8BD-45BB-B436-76FB4494C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FA90A717-7981-4FA7-A286-CBBB451D0D94}"/>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6" name="Alatunnisteen paikkamerkki 5">
            <a:extLst>
              <a:ext uri="{FF2B5EF4-FFF2-40B4-BE49-F238E27FC236}">
                <a16:creationId xmlns:a16="http://schemas.microsoft.com/office/drawing/2014/main" id="{45434F5A-4768-43EF-ADDE-4654C76DB631}"/>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ED49EB7-B3E2-47E8-92BE-9D7AC3E59F4A}"/>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417896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3BB01F-8F5E-4B1B-BD6C-638DCEB35E7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9B747377-E33D-4322-B3CF-CB7B7717DC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B4485597-523F-4F2F-BBC8-DA2BB6CED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96391B8B-2D79-409B-92CE-72E1D1CDF854}"/>
              </a:ext>
            </a:extLst>
          </p:cNvPr>
          <p:cNvSpPr>
            <a:spLocks noGrp="1"/>
          </p:cNvSpPr>
          <p:nvPr>
            <p:ph type="dt" sz="half" idx="10"/>
          </p:nvPr>
        </p:nvSpPr>
        <p:spPr/>
        <p:txBody>
          <a:bodyPr/>
          <a:lstStyle/>
          <a:p>
            <a:fld id="{779D5AF5-CED4-4653-B34A-281CAA74BDDF}" type="datetimeFigureOut">
              <a:rPr lang="fi-FI" smtClean="0"/>
              <a:t>9.8.2018</a:t>
            </a:fld>
            <a:endParaRPr lang="fi-FI"/>
          </a:p>
        </p:txBody>
      </p:sp>
      <p:sp>
        <p:nvSpPr>
          <p:cNvPr id="6" name="Alatunnisteen paikkamerkki 5">
            <a:extLst>
              <a:ext uri="{FF2B5EF4-FFF2-40B4-BE49-F238E27FC236}">
                <a16:creationId xmlns:a16="http://schemas.microsoft.com/office/drawing/2014/main" id="{5A7AC496-C48C-4B70-8475-5026C4DF763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E28DBD5-4337-4FCD-B0F9-02EA01BBD8A8}"/>
              </a:ext>
            </a:extLst>
          </p:cNvPr>
          <p:cNvSpPr>
            <a:spLocks noGrp="1"/>
          </p:cNvSpPr>
          <p:nvPr>
            <p:ph type="sldNum" sz="quarter" idx="12"/>
          </p:nvPr>
        </p:nvSpPr>
        <p:spPr/>
        <p:txBody>
          <a:bodyPr/>
          <a:lstStyle/>
          <a:p>
            <a:fld id="{E4073500-9B44-44D7-B7D3-48E1E6A1EE98}" type="slidenum">
              <a:rPr lang="fi-FI" smtClean="0"/>
              <a:t>‹#›</a:t>
            </a:fld>
            <a:endParaRPr lang="fi-FI"/>
          </a:p>
        </p:txBody>
      </p:sp>
    </p:spTree>
    <p:extLst>
      <p:ext uri="{BB962C8B-B14F-4D97-AF65-F5344CB8AC3E}">
        <p14:creationId xmlns:p14="http://schemas.microsoft.com/office/powerpoint/2010/main" val="544073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0EDD2DF-1C3A-4AEE-9E2C-8E7F4D9E6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8E0FAF87-6D6D-4FDC-9DEE-748094714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027D20B-9F55-4202-813B-561089D08A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D5AF5-CED4-4653-B34A-281CAA74BDDF}" type="datetimeFigureOut">
              <a:rPr lang="fi-FI" smtClean="0"/>
              <a:t>9.8.2018</a:t>
            </a:fld>
            <a:endParaRPr lang="fi-FI"/>
          </a:p>
        </p:txBody>
      </p:sp>
      <p:sp>
        <p:nvSpPr>
          <p:cNvPr id="5" name="Alatunnisteen paikkamerkki 4">
            <a:extLst>
              <a:ext uri="{FF2B5EF4-FFF2-40B4-BE49-F238E27FC236}">
                <a16:creationId xmlns:a16="http://schemas.microsoft.com/office/drawing/2014/main" id="{3901E29A-CAAE-4DB4-8A5F-6CBC3F911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894B2F82-F548-4BE3-95FC-E4BA6A217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73500-9B44-44D7-B7D3-48E1E6A1EE98}" type="slidenum">
              <a:rPr lang="fi-FI" smtClean="0"/>
              <a:t>‹#›</a:t>
            </a:fld>
            <a:endParaRPr lang="fi-FI"/>
          </a:p>
        </p:txBody>
      </p:sp>
    </p:spTree>
    <p:extLst>
      <p:ext uri="{BB962C8B-B14F-4D97-AF65-F5344CB8AC3E}">
        <p14:creationId xmlns:p14="http://schemas.microsoft.com/office/powerpoint/2010/main" val="270246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emf"/><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2.png"/><Relationship Id="rId7" Type="http://schemas.openxmlformats.org/officeDocument/2006/relationships/image" Target="../media/image46.jp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3.emf"/><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3.emf"/><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4.jpg"/><Relationship Id="rId5" Type="http://schemas.openxmlformats.org/officeDocument/2006/relationships/image" Target="../media/image3.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490DB2-C8A6-4D49-B0DD-729F937C22B0}"/>
              </a:ext>
            </a:extLst>
          </p:cNvPr>
          <p:cNvSpPr>
            <a:spLocks noGrp="1"/>
          </p:cNvSpPr>
          <p:nvPr>
            <p:ph type="ctrTitle"/>
          </p:nvPr>
        </p:nvSpPr>
        <p:spPr>
          <a:xfrm rot="1754333">
            <a:off x="1524000" y="1122363"/>
            <a:ext cx="9144000" cy="2387600"/>
          </a:xfrm>
        </p:spPr>
        <p:txBody>
          <a:bodyPr/>
          <a:lstStyle/>
          <a:p>
            <a:r>
              <a:rPr lang="fi-FI" dirty="0"/>
              <a:t>VESIPROJEKTI </a:t>
            </a:r>
          </a:p>
        </p:txBody>
      </p:sp>
      <p:sp>
        <p:nvSpPr>
          <p:cNvPr id="3" name="Alaotsikko 2">
            <a:extLst>
              <a:ext uri="{FF2B5EF4-FFF2-40B4-BE49-F238E27FC236}">
                <a16:creationId xmlns:a16="http://schemas.microsoft.com/office/drawing/2014/main" id="{F54FD069-69CE-40E4-87AC-544AE2D76D0D}"/>
              </a:ext>
            </a:extLst>
          </p:cNvPr>
          <p:cNvSpPr>
            <a:spLocks noGrp="1"/>
          </p:cNvSpPr>
          <p:nvPr>
            <p:ph type="subTitle" idx="1"/>
          </p:nvPr>
        </p:nvSpPr>
        <p:spPr/>
        <p:txBody>
          <a:bodyPr/>
          <a:lstStyle/>
          <a:p>
            <a:endParaRPr lang="fi-FI" dirty="0"/>
          </a:p>
        </p:txBody>
      </p:sp>
      <p:pic>
        <p:nvPicPr>
          <p:cNvPr id="5" name="Kuva 4">
            <a:extLst>
              <a:ext uri="{FF2B5EF4-FFF2-40B4-BE49-F238E27FC236}">
                <a16:creationId xmlns:a16="http://schemas.microsoft.com/office/drawing/2014/main" id="{BB7E2A57-4B2E-4255-9FCC-605AB442A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49400"/>
            <a:ext cx="12192000" cy="5196840"/>
          </a:xfrm>
          <a:prstGeom prst="rect">
            <a:avLst/>
          </a:prstGeom>
        </p:spPr>
      </p:pic>
      <p:sp>
        <p:nvSpPr>
          <p:cNvPr id="6" name="Ellipsi 5">
            <a:extLst>
              <a:ext uri="{FF2B5EF4-FFF2-40B4-BE49-F238E27FC236}">
                <a16:creationId xmlns:a16="http://schemas.microsoft.com/office/drawing/2014/main" id="{518B77AB-73E2-4931-AA9D-FA3902BA9FEA}"/>
              </a:ext>
            </a:extLst>
          </p:cNvPr>
          <p:cNvSpPr/>
          <p:nvPr/>
        </p:nvSpPr>
        <p:spPr>
          <a:xfrm>
            <a:off x="527901" y="165720"/>
            <a:ext cx="3374796" cy="200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VESIPROJEKTI HAKAMETSÄN PÄIVÄKODISSA</a:t>
            </a:r>
          </a:p>
        </p:txBody>
      </p:sp>
      <p:pic>
        <p:nvPicPr>
          <p:cNvPr id="4" name="vesihana_0">
            <a:hlinkClick r:id="" action="ppaction://media"/>
            <a:extLst>
              <a:ext uri="{FF2B5EF4-FFF2-40B4-BE49-F238E27FC236}">
                <a16:creationId xmlns:a16="http://schemas.microsoft.com/office/drawing/2014/main" id="{F1E288D0-6B41-4196-87A9-88FF251030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79059" y="560815"/>
            <a:ext cx="406400" cy="406400"/>
          </a:xfrm>
          <a:prstGeom prst="rect">
            <a:avLst/>
          </a:prstGeom>
        </p:spPr>
      </p:pic>
      <p:pic>
        <p:nvPicPr>
          <p:cNvPr id="7" name="Kuva 6">
            <a:extLst>
              <a:ext uri="{FF2B5EF4-FFF2-40B4-BE49-F238E27FC236}">
                <a16:creationId xmlns:a16="http://schemas.microsoft.com/office/drawing/2014/main" id="{BAF3D7BC-3DEA-4292-9D71-35E7C334B19E}"/>
              </a:ext>
            </a:extLst>
          </p:cNvPr>
          <p:cNvPicPr>
            <a:picLocks noChangeAspect="1"/>
          </p:cNvPicPr>
          <p:nvPr/>
        </p:nvPicPr>
        <p:blipFill>
          <a:blip r:embed="rId6"/>
          <a:stretch>
            <a:fillRect/>
          </a:stretch>
        </p:blipFill>
        <p:spPr>
          <a:xfrm>
            <a:off x="214574" y="5253523"/>
            <a:ext cx="1390500" cy="1222533"/>
          </a:xfrm>
          <a:prstGeom prst="rect">
            <a:avLst/>
          </a:prstGeom>
        </p:spPr>
      </p:pic>
    </p:spTree>
    <p:extLst>
      <p:ext uri="{BB962C8B-B14F-4D97-AF65-F5344CB8AC3E}">
        <p14:creationId xmlns:p14="http://schemas.microsoft.com/office/powerpoint/2010/main" val="535724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DF3831-619E-4E8C-BF63-5A381593048D}"/>
              </a:ext>
            </a:extLst>
          </p:cNvPr>
          <p:cNvSpPr>
            <a:spLocks noGrp="1"/>
          </p:cNvSpPr>
          <p:nvPr>
            <p:ph type="title"/>
          </p:nvPr>
        </p:nvSpPr>
        <p:spPr/>
        <p:txBody>
          <a:bodyPr/>
          <a:lstStyle/>
          <a:p>
            <a:r>
              <a:rPr lang="fi-FI" dirty="0"/>
              <a:t>VESIPAJASSA</a:t>
            </a:r>
          </a:p>
        </p:txBody>
      </p:sp>
      <p:pic>
        <p:nvPicPr>
          <p:cNvPr id="3" name="Kuva 2">
            <a:extLst>
              <a:ext uri="{FF2B5EF4-FFF2-40B4-BE49-F238E27FC236}">
                <a16:creationId xmlns:a16="http://schemas.microsoft.com/office/drawing/2014/main" id="{2D1FE9C7-B65C-4001-B3C8-DADA73EB2236}"/>
              </a:ext>
            </a:extLst>
          </p:cNvPr>
          <p:cNvPicPr>
            <a:picLocks noChangeAspect="1"/>
          </p:cNvPicPr>
          <p:nvPr/>
        </p:nvPicPr>
        <p:blipFill>
          <a:blip r:embed="rId2"/>
          <a:stretch>
            <a:fillRect/>
          </a:stretch>
        </p:blipFill>
        <p:spPr>
          <a:xfrm>
            <a:off x="7786124" y="509270"/>
            <a:ext cx="1390500" cy="1222533"/>
          </a:xfrm>
          <a:prstGeom prst="rect">
            <a:avLst/>
          </a:prstGeom>
        </p:spPr>
      </p:pic>
      <p:pic>
        <p:nvPicPr>
          <p:cNvPr id="5" name="Kuva 4">
            <a:extLst>
              <a:ext uri="{FF2B5EF4-FFF2-40B4-BE49-F238E27FC236}">
                <a16:creationId xmlns:a16="http://schemas.microsoft.com/office/drawing/2014/main" id="{AE7520BC-4C5B-4740-A36E-EBB47288B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691" y="2377439"/>
            <a:ext cx="4226560" cy="3169920"/>
          </a:xfrm>
          <a:prstGeom prst="rect">
            <a:avLst/>
          </a:prstGeom>
        </p:spPr>
      </p:pic>
      <p:pic>
        <p:nvPicPr>
          <p:cNvPr id="7" name="Kuva 6">
            <a:extLst>
              <a:ext uri="{FF2B5EF4-FFF2-40B4-BE49-F238E27FC236}">
                <a16:creationId xmlns:a16="http://schemas.microsoft.com/office/drawing/2014/main" id="{D2D81C56-5D39-40B0-BAE0-A0B634DA7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51200" y="2320289"/>
            <a:ext cx="4378960" cy="3284220"/>
          </a:xfrm>
          <a:prstGeom prst="rect">
            <a:avLst/>
          </a:prstGeom>
        </p:spPr>
      </p:pic>
      <p:pic>
        <p:nvPicPr>
          <p:cNvPr id="9" name="Kuva 8">
            <a:extLst>
              <a:ext uri="{FF2B5EF4-FFF2-40B4-BE49-F238E27FC236}">
                <a16:creationId xmlns:a16="http://schemas.microsoft.com/office/drawing/2014/main" id="{6B63AA88-CDFC-4913-83CC-AD6122662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819900" y="2419349"/>
            <a:ext cx="4114800" cy="3086100"/>
          </a:xfrm>
          <a:prstGeom prst="rect">
            <a:avLst/>
          </a:prstGeom>
        </p:spPr>
      </p:pic>
      <p:sp>
        <p:nvSpPr>
          <p:cNvPr id="4" name="Ellipsi 3">
            <a:extLst>
              <a:ext uri="{FF2B5EF4-FFF2-40B4-BE49-F238E27FC236}">
                <a16:creationId xmlns:a16="http://schemas.microsoft.com/office/drawing/2014/main" id="{6E12C49F-2F5D-4FD7-9539-0F5DF2121086}"/>
              </a:ext>
            </a:extLst>
          </p:cNvPr>
          <p:cNvSpPr/>
          <p:nvPr/>
        </p:nvSpPr>
        <p:spPr>
          <a:xfrm>
            <a:off x="9599986" y="837931"/>
            <a:ext cx="2130458" cy="1011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KELLUUKO VAI EI?</a:t>
            </a:r>
          </a:p>
        </p:txBody>
      </p:sp>
      <p:sp>
        <p:nvSpPr>
          <p:cNvPr id="6" name="Ellipsi 5">
            <a:extLst>
              <a:ext uri="{FF2B5EF4-FFF2-40B4-BE49-F238E27FC236}">
                <a16:creationId xmlns:a16="http://schemas.microsoft.com/office/drawing/2014/main" id="{4A76A209-D081-452E-930F-72C780E8904A}"/>
              </a:ext>
            </a:extLst>
          </p:cNvPr>
          <p:cNvSpPr/>
          <p:nvPr/>
        </p:nvSpPr>
        <p:spPr>
          <a:xfrm>
            <a:off x="914400" y="2564091"/>
            <a:ext cx="556181" cy="424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Ellipsi 9">
            <a:extLst>
              <a:ext uri="{FF2B5EF4-FFF2-40B4-BE49-F238E27FC236}">
                <a16:creationId xmlns:a16="http://schemas.microsoft.com/office/drawing/2014/main" id="{78797E83-F22F-443E-A1F2-3B80D4AACC3D}"/>
              </a:ext>
            </a:extLst>
          </p:cNvPr>
          <p:cNvSpPr/>
          <p:nvPr/>
        </p:nvSpPr>
        <p:spPr>
          <a:xfrm rot="21102514">
            <a:off x="3024710" y="3179976"/>
            <a:ext cx="726362" cy="424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C00DC9BB-F5F3-4FB2-82DA-C3DB69DB9957}"/>
              </a:ext>
            </a:extLst>
          </p:cNvPr>
          <p:cNvSpPr/>
          <p:nvPr/>
        </p:nvSpPr>
        <p:spPr>
          <a:xfrm>
            <a:off x="4419707" y="2435257"/>
            <a:ext cx="556181" cy="424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extLst>
              <a:ext uri="{FF2B5EF4-FFF2-40B4-BE49-F238E27FC236}">
                <a16:creationId xmlns:a16="http://schemas.microsoft.com/office/drawing/2014/main" id="{D4238743-AA6B-4C6F-9C52-DF28C0C78684}"/>
              </a:ext>
            </a:extLst>
          </p:cNvPr>
          <p:cNvSpPr/>
          <p:nvPr/>
        </p:nvSpPr>
        <p:spPr>
          <a:xfrm>
            <a:off x="5206811" y="3021290"/>
            <a:ext cx="556181" cy="424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Ellipsi 13">
            <a:extLst>
              <a:ext uri="{FF2B5EF4-FFF2-40B4-BE49-F238E27FC236}">
                <a16:creationId xmlns:a16="http://schemas.microsoft.com/office/drawing/2014/main" id="{A83B3DB6-B810-4B17-AFF8-0BE3C1F05237}"/>
              </a:ext>
            </a:extLst>
          </p:cNvPr>
          <p:cNvSpPr/>
          <p:nvPr/>
        </p:nvSpPr>
        <p:spPr>
          <a:xfrm>
            <a:off x="6045830" y="2917716"/>
            <a:ext cx="556181" cy="4242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5015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277A54-4160-427E-A1BF-54C58EA5C03A}"/>
              </a:ext>
            </a:extLst>
          </p:cNvPr>
          <p:cNvSpPr>
            <a:spLocks noGrp="1"/>
          </p:cNvSpPr>
          <p:nvPr>
            <p:ph type="title"/>
          </p:nvPr>
        </p:nvSpPr>
        <p:spPr/>
        <p:txBody>
          <a:bodyPr/>
          <a:lstStyle/>
          <a:p>
            <a:r>
              <a:rPr lang="fi-FI" dirty="0"/>
              <a:t>VESIPAJASSA……</a:t>
            </a:r>
          </a:p>
        </p:txBody>
      </p:sp>
      <p:pic>
        <p:nvPicPr>
          <p:cNvPr id="3" name="Kuva 2">
            <a:extLst>
              <a:ext uri="{FF2B5EF4-FFF2-40B4-BE49-F238E27FC236}">
                <a16:creationId xmlns:a16="http://schemas.microsoft.com/office/drawing/2014/main" id="{B55B18BB-3067-4BBB-8745-A2A2504E4BF5}"/>
              </a:ext>
            </a:extLst>
          </p:cNvPr>
          <p:cNvPicPr>
            <a:picLocks noChangeAspect="1"/>
          </p:cNvPicPr>
          <p:nvPr/>
        </p:nvPicPr>
        <p:blipFill>
          <a:blip r:embed="rId2"/>
          <a:stretch>
            <a:fillRect/>
          </a:stretch>
        </p:blipFill>
        <p:spPr>
          <a:xfrm>
            <a:off x="8179771" y="468155"/>
            <a:ext cx="1390500" cy="1222533"/>
          </a:xfrm>
          <a:prstGeom prst="rect">
            <a:avLst/>
          </a:prstGeom>
        </p:spPr>
      </p:pic>
      <p:pic>
        <p:nvPicPr>
          <p:cNvPr id="8" name="Kuva 7">
            <a:extLst>
              <a:ext uri="{FF2B5EF4-FFF2-40B4-BE49-F238E27FC236}">
                <a16:creationId xmlns:a16="http://schemas.microsoft.com/office/drawing/2014/main" id="{F6431502-C54E-493E-ADA2-30CD6232F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33170">
            <a:off x="2511547" y="1375287"/>
            <a:ext cx="4718811" cy="5115708"/>
          </a:xfrm>
          <a:prstGeom prst="rect">
            <a:avLst/>
          </a:prstGeom>
        </p:spPr>
      </p:pic>
      <p:sp>
        <p:nvSpPr>
          <p:cNvPr id="4" name="Suorakulmio 3">
            <a:extLst>
              <a:ext uri="{FF2B5EF4-FFF2-40B4-BE49-F238E27FC236}">
                <a16:creationId xmlns:a16="http://schemas.microsoft.com/office/drawing/2014/main" id="{CA137BCB-677B-4320-A8DF-5B754761BE46}"/>
              </a:ext>
            </a:extLst>
          </p:cNvPr>
          <p:cNvSpPr/>
          <p:nvPr/>
        </p:nvSpPr>
        <p:spPr>
          <a:xfrm>
            <a:off x="6504495" y="3346515"/>
            <a:ext cx="2441542" cy="1027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ILMAISUN MONET MUODOT</a:t>
            </a:r>
          </a:p>
        </p:txBody>
      </p:sp>
      <p:sp>
        <p:nvSpPr>
          <p:cNvPr id="6" name="Sydän 5">
            <a:extLst>
              <a:ext uri="{FF2B5EF4-FFF2-40B4-BE49-F238E27FC236}">
                <a16:creationId xmlns:a16="http://schemas.microsoft.com/office/drawing/2014/main" id="{354726FE-227A-4422-B1E1-79FC796C8BF0}"/>
              </a:ext>
            </a:extLst>
          </p:cNvPr>
          <p:cNvSpPr/>
          <p:nvPr/>
        </p:nvSpPr>
        <p:spPr>
          <a:xfrm>
            <a:off x="4449452" y="2516956"/>
            <a:ext cx="699591" cy="52790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ydän 9">
            <a:extLst>
              <a:ext uri="{FF2B5EF4-FFF2-40B4-BE49-F238E27FC236}">
                <a16:creationId xmlns:a16="http://schemas.microsoft.com/office/drawing/2014/main" id="{CA68B093-1DBA-427C-A58B-723023748355}"/>
              </a:ext>
            </a:extLst>
          </p:cNvPr>
          <p:cNvSpPr/>
          <p:nvPr/>
        </p:nvSpPr>
        <p:spPr>
          <a:xfrm>
            <a:off x="5494808" y="2914453"/>
            <a:ext cx="699591" cy="52790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ydän 10">
            <a:extLst>
              <a:ext uri="{FF2B5EF4-FFF2-40B4-BE49-F238E27FC236}">
                <a16:creationId xmlns:a16="http://schemas.microsoft.com/office/drawing/2014/main" id="{55B6C294-49BA-4187-B714-F133F7AD8928}"/>
              </a:ext>
            </a:extLst>
          </p:cNvPr>
          <p:cNvSpPr/>
          <p:nvPr/>
        </p:nvSpPr>
        <p:spPr>
          <a:xfrm>
            <a:off x="3178404" y="5044911"/>
            <a:ext cx="699591" cy="52790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835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98F852-8D84-4A85-BA4E-8541DC741AF5}"/>
              </a:ext>
            </a:extLst>
          </p:cNvPr>
          <p:cNvSpPr>
            <a:spLocks noGrp="1"/>
          </p:cNvSpPr>
          <p:nvPr>
            <p:ph type="title"/>
          </p:nvPr>
        </p:nvSpPr>
        <p:spPr/>
        <p:txBody>
          <a:bodyPr/>
          <a:lstStyle/>
          <a:p>
            <a:endParaRPr lang="fi-FI" dirty="0"/>
          </a:p>
        </p:txBody>
      </p:sp>
      <p:pic>
        <p:nvPicPr>
          <p:cNvPr id="5" name="Sisällön paikkamerkki 4">
            <a:extLst>
              <a:ext uri="{FF2B5EF4-FFF2-40B4-BE49-F238E27FC236}">
                <a16:creationId xmlns:a16="http://schemas.microsoft.com/office/drawing/2014/main" id="{85106DC3-D142-4D0C-B6E8-9917E5C5EF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7739" y="1467896"/>
            <a:ext cx="3485727" cy="2614295"/>
          </a:xfrm>
        </p:spPr>
      </p:pic>
      <p:pic>
        <p:nvPicPr>
          <p:cNvPr id="7" name="Kuva 6">
            <a:extLst>
              <a:ext uri="{FF2B5EF4-FFF2-40B4-BE49-F238E27FC236}">
                <a16:creationId xmlns:a16="http://schemas.microsoft.com/office/drawing/2014/main" id="{2A77B897-734D-48F7-81B2-83DEA8107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466" y="1496060"/>
            <a:ext cx="3637280" cy="2727960"/>
          </a:xfrm>
          <a:prstGeom prst="rect">
            <a:avLst/>
          </a:prstGeom>
        </p:spPr>
      </p:pic>
      <p:pic>
        <p:nvPicPr>
          <p:cNvPr id="9" name="Kuva 8">
            <a:extLst>
              <a:ext uri="{FF2B5EF4-FFF2-40B4-BE49-F238E27FC236}">
                <a16:creationId xmlns:a16="http://schemas.microsoft.com/office/drawing/2014/main" id="{49883F38-4E31-4AFF-BD50-AA8FB9132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746" y="1690688"/>
            <a:ext cx="2791673" cy="2093755"/>
          </a:xfrm>
          <a:prstGeom prst="rect">
            <a:avLst/>
          </a:prstGeom>
        </p:spPr>
      </p:pic>
      <p:pic>
        <p:nvPicPr>
          <p:cNvPr id="11" name="Kuva 10">
            <a:extLst>
              <a:ext uri="{FF2B5EF4-FFF2-40B4-BE49-F238E27FC236}">
                <a16:creationId xmlns:a16="http://schemas.microsoft.com/office/drawing/2014/main" id="{BEE86FA3-EEC8-4BFD-BF53-8D5EEF54B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739" y="3916232"/>
            <a:ext cx="3383280" cy="2537460"/>
          </a:xfrm>
          <a:prstGeom prst="rect">
            <a:avLst/>
          </a:prstGeom>
        </p:spPr>
      </p:pic>
      <p:pic>
        <p:nvPicPr>
          <p:cNvPr id="13" name="Kuva 12">
            <a:extLst>
              <a:ext uri="{FF2B5EF4-FFF2-40B4-BE49-F238E27FC236}">
                <a16:creationId xmlns:a16="http://schemas.microsoft.com/office/drawing/2014/main" id="{F8E4E97C-5CF9-49B8-A465-5D4180752A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8105" y="4110355"/>
            <a:ext cx="3076367" cy="2307275"/>
          </a:xfrm>
          <a:prstGeom prst="rect">
            <a:avLst/>
          </a:prstGeom>
        </p:spPr>
      </p:pic>
      <p:pic>
        <p:nvPicPr>
          <p:cNvPr id="15" name="Kuva 14">
            <a:extLst>
              <a:ext uri="{FF2B5EF4-FFF2-40B4-BE49-F238E27FC236}">
                <a16:creationId xmlns:a16="http://schemas.microsoft.com/office/drawing/2014/main" id="{BA6E0D81-2933-43CD-93AE-0C7662D063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4472" y="3784443"/>
            <a:ext cx="3437947" cy="2600417"/>
          </a:xfrm>
          <a:prstGeom prst="rect">
            <a:avLst/>
          </a:prstGeom>
        </p:spPr>
      </p:pic>
      <p:sp>
        <p:nvSpPr>
          <p:cNvPr id="3" name="Ellipsi 2">
            <a:extLst>
              <a:ext uri="{FF2B5EF4-FFF2-40B4-BE49-F238E27FC236}">
                <a16:creationId xmlns:a16="http://schemas.microsoft.com/office/drawing/2014/main" id="{FABF8421-283B-4087-B390-07117CBC3933}"/>
              </a:ext>
            </a:extLst>
          </p:cNvPr>
          <p:cNvSpPr/>
          <p:nvPr/>
        </p:nvSpPr>
        <p:spPr>
          <a:xfrm>
            <a:off x="3431357" y="4524866"/>
            <a:ext cx="471340" cy="367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Ellipsi 9">
            <a:extLst>
              <a:ext uri="{FF2B5EF4-FFF2-40B4-BE49-F238E27FC236}">
                <a16:creationId xmlns:a16="http://schemas.microsoft.com/office/drawing/2014/main" id="{81CB35A0-5B48-4B65-88AC-8DBB5FBACABC}"/>
              </a:ext>
            </a:extLst>
          </p:cNvPr>
          <p:cNvSpPr/>
          <p:nvPr/>
        </p:nvSpPr>
        <p:spPr>
          <a:xfrm>
            <a:off x="8000134" y="3985355"/>
            <a:ext cx="471340" cy="367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72935B19-6070-441E-832C-B9087A6CB002}"/>
              </a:ext>
            </a:extLst>
          </p:cNvPr>
          <p:cNvSpPr/>
          <p:nvPr/>
        </p:nvSpPr>
        <p:spPr>
          <a:xfrm>
            <a:off x="10212372" y="2262990"/>
            <a:ext cx="471340" cy="367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Ellipsi 13">
            <a:extLst>
              <a:ext uri="{FF2B5EF4-FFF2-40B4-BE49-F238E27FC236}">
                <a16:creationId xmlns:a16="http://schemas.microsoft.com/office/drawing/2014/main" id="{04A195F5-8C99-4243-A140-DBC60E7FE950}"/>
              </a:ext>
            </a:extLst>
          </p:cNvPr>
          <p:cNvSpPr/>
          <p:nvPr/>
        </p:nvSpPr>
        <p:spPr>
          <a:xfrm>
            <a:off x="5627962" y="2270233"/>
            <a:ext cx="471340" cy="367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Ellipsi 15">
            <a:extLst>
              <a:ext uri="{FF2B5EF4-FFF2-40B4-BE49-F238E27FC236}">
                <a16:creationId xmlns:a16="http://schemas.microsoft.com/office/drawing/2014/main" id="{17E82BDB-B6CF-40F6-A82A-CE49FE34BBBC}"/>
              </a:ext>
            </a:extLst>
          </p:cNvPr>
          <p:cNvSpPr/>
          <p:nvPr/>
        </p:nvSpPr>
        <p:spPr>
          <a:xfrm>
            <a:off x="10299499" y="4125805"/>
            <a:ext cx="471340" cy="367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3">
            <a:extLst>
              <a:ext uri="{FF2B5EF4-FFF2-40B4-BE49-F238E27FC236}">
                <a16:creationId xmlns:a16="http://schemas.microsoft.com/office/drawing/2014/main" id="{50FA9F11-DA26-4E5B-B6EF-EB5354DFB079}"/>
              </a:ext>
            </a:extLst>
          </p:cNvPr>
          <p:cNvSpPr/>
          <p:nvPr/>
        </p:nvSpPr>
        <p:spPr>
          <a:xfrm rot="20279812">
            <a:off x="933019" y="628166"/>
            <a:ext cx="2519280" cy="955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ILMAISUN MONET</a:t>
            </a:r>
          </a:p>
          <a:p>
            <a:pPr algn="ctr"/>
            <a:r>
              <a:rPr lang="fi-FI" dirty="0"/>
              <a:t>MUODOT</a:t>
            </a:r>
          </a:p>
        </p:txBody>
      </p:sp>
      <p:sp>
        <p:nvSpPr>
          <p:cNvPr id="6" name="Suorakulmio 5">
            <a:extLst>
              <a:ext uri="{FF2B5EF4-FFF2-40B4-BE49-F238E27FC236}">
                <a16:creationId xmlns:a16="http://schemas.microsoft.com/office/drawing/2014/main" id="{B2587BDE-B0F3-4B8F-AD0D-57026BBC3780}"/>
              </a:ext>
            </a:extLst>
          </p:cNvPr>
          <p:cNvSpPr/>
          <p:nvPr/>
        </p:nvSpPr>
        <p:spPr>
          <a:xfrm rot="918413">
            <a:off x="4825201" y="617368"/>
            <a:ext cx="2279087" cy="855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 YMPÄRISTÖSSÄNI</a:t>
            </a:r>
          </a:p>
        </p:txBody>
      </p:sp>
      <p:pic>
        <p:nvPicPr>
          <p:cNvPr id="17" name="Kuva 16">
            <a:extLst>
              <a:ext uri="{FF2B5EF4-FFF2-40B4-BE49-F238E27FC236}">
                <a16:creationId xmlns:a16="http://schemas.microsoft.com/office/drawing/2014/main" id="{D3A2ABBB-978F-4815-B71D-39E879C6C700}"/>
              </a:ext>
            </a:extLst>
          </p:cNvPr>
          <p:cNvPicPr>
            <a:picLocks noChangeAspect="1"/>
          </p:cNvPicPr>
          <p:nvPr/>
        </p:nvPicPr>
        <p:blipFill>
          <a:blip r:embed="rId8"/>
          <a:stretch>
            <a:fillRect/>
          </a:stretch>
        </p:blipFill>
        <p:spPr>
          <a:xfrm>
            <a:off x="10100329" y="433793"/>
            <a:ext cx="1390500" cy="1222533"/>
          </a:xfrm>
          <a:prstGeom prst="rect">
            <a:avLst/>
          </a:prstGeom>
        </p:spPr>
      </p:pic>
    </p:spTree>
    <p:extLst>
      <p:ext uri="{BB962C8B-B14F-4D97-AF65-F5344CB8AC3E}">
        <p14:creationId xmlns:p14="http://schemas.microsoft.com/office/powerpoint/2010/main" val="715725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FB9B10-87DB-4D18-90D9-278D3D151ECA}"/>
              </a:ext>
            </a:extLst>
          </p:cNvPr>
          <p:cNvSpPr>
            <a:spLocks noGrp="1"/>
          </p:cNvSpPr>
          <p:nvPr>
            <p:ph type="title"/>
          </p:nvPr>
        </p:nvSpPr>
        <p:spPr/>
        <p:txBody>
          <a:bodyPr/>
          <a:lstStyle/>
          <a:p>
            <a:r>
              <a:rPr lang="fi-FI" dirty="0"/>
              <a:t>POLSKIKSESSA</a:t>
            </a:r>
          </a:p>
        </p:txBody>
      </p:sp>
      <p:pic>
        <p:nvPicPr>
          <p:cNvPr id="4" name="Kuva 3">
            <a:extLst>
              <a:ext uri="{FF2B5EF4-FFF2-40B4-BE49-F238E27FC236}">
                <a16:creationId xmlns:a16="http://schemas.microsoft.com/office/drawing/2014/main" id="{1467F1AD-720A-4BA5-99C1-59A6122ED461}"/>
              </a:ext>
            </a:extLst>
          </p:cNvPr>
          <p:cNvPicPr>
            <a:picLocks noChangeAspect="1"/>
          </p:cNvPicPr>
          <p:nvPr/>
        </p:nvPicPr>
        <p:blipFill>
          <a:blip r:embed="rId2"/>
          <a:stretch>
            <a:fillRect/>
          </a:stretch>
        </p:blipFill>
        <p:spPr>
          <a:xfrm>
            <a:off x="9255558" y="4589251"/>
            <a:ext cx="1390500" cy="1222533"/>
          </a:xfrm>
          <a:prstGeom prst="rect">
            <a:avLst/>
          </a:prstGeom>
        </p:spPr>
      </p:pic>
      <p:pic>
        <p:nvPicPr>
          <p:cNvPr id="6" name="Kuva 5">
            <a:extLst>
              <a:ext uri="{FF2B5EF4-FFF2-40B4-BE49-F238E27FC236}">
                <a16:creationId xmlns:a16="http://schemas.microsoft.com/office/drawing/2014/main" id="{C2832F53-3BDC-41BB-B481-ACF7C2529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 y="1639172"/>
            <a:ext cx="2956560" cy="2217420"/>
          </a:xfrm>
          <a:prstGeom prst="rect">
            <a:avLst/>
          </a:prstGeom>
        </p:spPr>
      </p:pic>
      <p:pic>
        <p:nvPicPr>
          <p:cNvPr id="8" name="Kuva 7">
            <a:extLst>
              <a:ext uri="{FF2B5EF4-FFF2-40B4-BE49-F238E27FC236}">
                <a16:creationId xmlns:a16="http://schemas.microsoft.com/office/drawing/2014/main" id="{163A653C-7E57-4235-B245-17342731A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815" y="1639172"/>
            <a:ext cx="3098800" cy="2324100"/>
          </a:xfrm>
          <a:prstGeom prst="rect">
            <a:avLst/>
          </a:prstGeom>
        </p:spPr>
      </p:pic>
      <p:pic>
        <p:nvPicPr>
          <p:cNvPr id="10" name="Kuva 9">
            <a:extLst>
              <a:ext uri="{FF2B5EF4-FFF2-40B4-BE49-F238E27FC236}">
                <a16:creationId xmlns:a16="http://schemas.microsoft.com/office/drawing/2014/main" id="{118CC8E8-9892-44B6-B6BC-E3CD0B31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095" y="3203445"/>
            <a:ext cx="3982720" cy="2987040"/>
          </a:xfrm>
          <a:prstGeom prst="rect">
            <a:avLst/>
          </a:prstGeom>
        </p:spPr>
      </p:pic>
      <p:pic>
        <p:nvPicPr>
          <p:cNvPr id="12" name="Kuva 11">
            <a:extLst>
              <a:ext uri="{FF2B5EF4-FFF2-40B4-BE49-F238E27FC236}">
                <a16:creationId xmlns:a16="http://schemas.microsoft.com/office/drawing/2014/main" id="{DC719A97-FB17-4BC8-8E40-81CBD22A29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8815" y="3826669"/>
            <a:ext cx="4673600" cy="3505200"/>
          </a:xfrm>
          <a:prstGeom prst="rect">
            <a:avLst/>
          </a:prstGeom>
        </p:spPr>
      </p:pic>
      <p:sp>
        <p:nvSpPr>
          <p:cNvPr id="7" name="Sisällön paikkamerkki 6">
            <a:extLst>
              <a:ext uri="{FF2B5EF4-FFF2-40B4-BE49-F238E27FC236}">
                <a16:creationId xmlns:a16="http://schemas.microsoft.com/office/drawing/2014/main" id="{6E676B19-8C3E-448E-8441-E8DA0DEC59D3}"/>
              </a:ext>
            </a:extLst>
          </p:cNvPr>
          <p:cNvSpPr>
            <a:spLocks noGrp="1"/>
          </p:cNvSpPr>
          <p:nvPr>
            <p:ph idx="1"/>
          </p:nvPr>
        </p:nvSpPr>
        <p:spPr>
          <a:xfrm>
            <a:off x="841543" y="1793196"/>
            <a:ext cx="10197658" cy="4351338"/>
          </a:xfrm>
        </p:spPr>
        <p:txBody>
          <a:bodyPr/>
          <a:lstStyle/>
          <a:p>
            <a:endParaRPr lang="fi-FI" dirty="0"/>
          </a:p>
        </p:txBody>
      </p:sp>
      <p:pic>
        <p:nvPicPr>
          <p:cNvPr id="13" name="Sisällön paikkamerkki 4">
            <a:extLst>
              <a:ext uri="{FF2B5EF4-FFF2-40B4-BE49-F238E27FC236}">
                <a16:creationId xmlns:a16="http://schemas.microsoft.com/office/drawing/2014/main" id="{6BF39999-1392-4A64-8F66-24EDE073C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62659">
            <a:off x="7442993" y="1276786"/>
            <a:ext cx="4127781" cy="2788807"/>
          </a:xfrm>
          <a:prstGeom prst="rect">
            <a:avLst/>
          </a:prstGeom>
        </p:spPr>
      </p:pic>
      <p:sp>
        <p:nvSpPr>
          <p:cNvPr id="9" name="Ellipsi 8">
            <a:extLst>
              <a:ext uri="{FF2B5EF4-FFF2-40B4-BE49-F238E27FC236}">
                <a16:creationId xmlns:a16="http://schemas.microsoft.com/office/drawing/2014/main" id="{FFF46693-A95E-4E5A-9B45-68E65D941947}"/>
              </a:ext>
            </a:extLst>
          </p:cNvPr>
          <p:cNvSpPr/>
          <p:nvPr/>
        </p:nvSpPr>
        <p:spPr>
          <a:xfrm>
            <a:off x="7406396" y="2059515"/>
            <a:ext cx="2100487" cy="7751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”Vettä vain tuohon asti”</a:t>
            </a:r>
          </a:p>
        </p:txBody>
      </p:sp>
      <p:sp>
        <p:nvSpPr>
          <p:cNvPr id="14" name="Ellipsi 13">
            <a:extLst>
              <a:ext uri="{FF2B5EF4-FFF2-40B4-BE49-F238E27FC236}">
                <a16:creationId xmlns:a16="http://schemas.microsoft.com/office/drawing/2014/main" id="{1883397C-893C-418F-85B6-8ECAC04DCDBB}"/>
              </a:ext>
            </a:extLst>
          </p:cNvPr>
          <p:cNvSpPr/>
          <p:nvPr/>
        </p:nvSpPr>
        <p:spPr>
          <a:xfrm>
            <a:off x="6660590" y="5081047"/>
            <a:ext cx="500473" cy="2828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Ellipsi 15">
            <a:extLst>
              <a:ext uri="{FF2B5EF4-FFF2-40B4-BE49-F238E27FC236}">
                <a16:creationId xmlns:a16="http://schemas.microsoft.com/office/drawing/2014/main" id="{C26C0C7A-65E5-4E22-93FA-B8592D4EFF09}"/>
              </a:ext>
            </a:extLst>
          </p:cNvPr>
          <p:cNvSpPr/>
          <p:nvPr/>
        </p:nvSpPr>
        <p:spPr>
          <a:xfrm>
            <a:off x="4188815" y="2465077"/>
            <a:ext cx="500473" cy="2828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Ellipsi 16">
            <a:extLst>
              <a:ext uri="{FF2B5EF4-FFF2-40B4-BE49-F238E27FC236}">
                <a16:creationId xmlns:a16="http://schemas.microsoft.com/office/drawing/2014/main" id="{E84912C8-E5FD-4082-AFB5-B4F9DFE5B47B}"/>
              </a:ext>
            </a:extLst>
          </p:cNvPr>
          <p:cNvSpPr/>
          <p:nvPr/>
        </p:nvSpPr>
        <p:spPr>
          <a:xfrm>
            <a:off x="933255" y="2375555"/>
            <a:ext cx="169682" cy="190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Ellipsi 17">
            <a:extLst>
              <a:ext uri="{FF2B5EF4-FFF2-40B4-BE49-F238E27FC236}">
                <a16:creationId xmlns:a16="http://schemas.microsoft.com/office/drawing/2014/main" id="{BB581539-C734-4E3A-9147-8CFE17F617A1}"/>
              </a:ext>
            </a:extLst>
          </p:cNvPr>
          <p:cNvSpPr/>
          <p:nvPr/>
        </p:nvSpPr>
        <p:spPr>
          <a:xfrm>
            <a:off x="1245910" y="4494020"/>
            <a:ext cx="169682" cy="190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Ellipsi 18">
            <a:extLst>
              <a:ext uri="{FF2B5EF4-FFF2-40B4-BE49-F238E27FC236}">
                <a16:creationId xmlns:a16="http://schemas.microsoft.com/office/drawing/2014/main" id="{333E75C1-3FAE-4E13-80C1-B2B0FBC47457}"/>
              </a:ext>
            </a:extLst>
          </p:cNvPr>
          <p:cNvSpPr/>
          <p:nvPr/>
        </p:nvSpPr>
        <p:spPr>
          <a:xfrm>
            <a:off x="4724440" y="2964735"/>
            <a:ext cx="169682" cy="190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62801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4CB62A-E816-4B33-B6B3-346161B20683}"/>
              </a:ext>
            </a:extLst>
          </p:cNvPr>
          <p:cNvSpPr>
            <a:spLocks noGrp="1"/>
          </p:cNvSpPr>
          <p:nvPr>
            <p:ph type="title"/>
          </p:nvPr>
        </p:nvSpPr>
        <p:spPr/>
        <p:txBody>
          <a:bodyPr/>
          <a:lstStyle/>
          <a:p>
            <a:r>
              <a:rPr lang="fi-FI" dirty="0"/>
              <a:t>LAIVALEIKKIÄ JA KALASTUSTA</a:t>
            </a:r>
          </a:p>
        </p:txBody>
      </p:sp>
      <p:pic>
        <p:nvPicPr>
          <p:cNvPr id="6" name="Sisällön paikkamerkki 5">
            <a:extLst>
              <a:ext uri="{FF2B5EF4-FFF2-40B4-BE49-F238E27FC236}">
                <a16:creationId xmlns:a16="http://schemas.microsoft.com/office/drawing/2014/main" id="{EB6A68EB-A236-4B13-BCF6-A59FAA0E2F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825625"/>
            <a:ext cx="5943600" cy="4351338"/>
          </a:xfrm>
        </p:spPr>
      </p:pic>
      <p:pic>
        <p:nvPicPr>
          <p:cNvPr id="4" name="Sisällön paikkamerkki 4">
            <a:extLst>
              <a:ext uri="{FF2B5EF4-FFF2-40B4-BE49-F238E27FC236}">
                <a16:creationId xmlns:a16="http://schemas.microsoft.com/office/drawing/2014/main" id="{EF33D32C-9495-4C8E-A935-D634D01E1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9264">
            <a:off x="6858000" y="1825625"/>
            <a:ext cx="2571750" cy="2076450"/>
          </a:xfrm>
          <a:prstGeom prst="rect">
            <a:avLst/>
          </a:prstGeom>
        </p:spPr>
      </p:pic>
      <p:pic>
        <p:nvPicPr>
          <p:cNvPr id="8" name="Kuva 7">
            <a:extLst>
              <a:ext uri="{FF2B5EF4-FFF2-40B4-BE49-F238E27FC236}">
                <a16:creationId xmlns:a16="http://schemas.microsoft.com/office/drawing/2014/main" id="{0C2C03F5-21CF-4241-8979-9210E6F3C7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5940">
            <a:off x="6858000" y="4001294"/>
            <a:ext cx="3029797" cy="2272348"/>
          </a:xfrm>
          <a:prstGeom prst="rect">
            <a:avLst/>
          </a:prstGeom>
        </p:spPr>
      </p:pic>
      <p:pic>
        <p:nvPicPr>
          <p:cNvPr id="10" name="Kuva 9">
            <a:extLst>
              <a:ext uri="{FF2B5EF4-FFF2-40B4-BE49-F238E27FC236}">
                <a16:creationId xmlns:a16="http://schemas.microsoft.com/office/drawing/2014/main" id="{81DB74EC-696A-4836-8C84-2A105D72CA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977379" y="3937709"/>
            <a:ext cx="2987040" cy="2240280"/>
          </a:xfrm>
          <a:prstGeom prst="rect">
            <a:avLst/>
          </a:prstGeom>
        </p:spPr>
      </p:pic>
      <p:pic>
        <p:nvPicPr>
          <p:cNvPr id="12" name="Kuva 11">
            <a:extLst>
              <a:ext uri="{FF2B5EF4-FFF2-40B4-BE49-F238E27FC236}">
                <a16:creationId xmlns:a16="http://schemas.microsoft.com/office/drawing/2014/main" id="{A315C68A-A88F-4314-9A17-3B31A0BEF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0759" y="2736818"/>
            <a:ext cx="1164158" cy="1164158"/>
          </a:xfrm>
          <a:prstGeom prst="rect">
            <a:avLst/>
          </a:prstGeom>
        </p:spPr>
      </p:pic>
      <p:sp>
        <p:nvSpPr>
          <p:cNvPr id="13" name="Suorakulmio 12">
            <a:extLst>
              <a:ext uri="{FF2B5EF4-FFF2-40B4-BE49-F238E27FC236}">
                <a16:creationId xmlns:a16="http://schemas.microsoft.com/office/drawing/2014/main" id="{A3D78509-C8A2-4559-82E7-5F3DBC182BF0}"/>
              </a:ext>
            </a:extLst>
          </p:cNvPr>
          <p:cNvSpPr/>
          <p:nvPr/>
        </p:nvSpPr>
        <p:spPr>
          <a:xfrm>
            <a:off x="9083040" y="735291"/>
            <a:ext cx="2052320" cy="9553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a:t>
            </a:r>
          </a:p>
          <a:p>
            <a:pPr algn="ctr"/>
            <a:r>
              <a:rPr lang="fi-FI" dirty="0"/>
              <a:t>YMPÄRISTÖSSÄNI</a:t>
            </a:r>
          </a:p>
        </p:txBody>
      </p:sp>
      <p:sp>
        <p:nvSpPr>
          <p:cNvPr id="14" name="Suorakulmio 13">
            <a:extLst>
              <a:ext uri="{FF2B5EF4-FFF2-40B4-BE49-F238E27FC236}">
                <a16:creationId xmlns:a16="http://schemas.microsoft.com/office/drawing/2014/main" id="{9DB20C96-D4E6-4A5B-92CC-3B5E30CA9E0B}"/>
              </a:ext>
            </a:extLst>
          </p:cNvPr>
          <p:cNvSpPr/>
          <p:nvPr/>
        </p:nvSpPr>
        <p:spPr>
          <a:xfrm>
            <a:off x="9426804" y="1849927"/>
            <a:ext cx="2017336" cy="7269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MINÄ JA MEIDÄN YHTEISÖMME</a:t>
            </a:r>
          </a:p>
        </p:txBody>
      </p:sp>
      <p:pic>
        <p:nvPicPr>
          <p:cNvPr id="16" name="Kuva 15">
            <a:extLst>
              <a:ext uri="{FF2B5EF4-FFF2-40B4-BE49-F238E27FC236}">
                <a16:creationId xmlns:a16="http://schemas.microsoft.com/office/drawing/2014/main" id="{D4A81465-3790-4E2E-A0E5-E5993E3012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4369" y="1842432"/>
            <a:ext cx="3129699" cy="2347274"/>
          </a:xfrm>
          <a:prstGeom prst="rect">
            <a:avLst/>
          </a:prstGeom>
        </p:spPr>
      </p:pic>
      <p:sp>
        <p:nvSpPr>
          <p:cNvPr id="17" name="Ellipsi 16">
            <a:extLst>
              <a:ext uri="{FF2B5EF4-FFF2-40B4-BE49-F238E27FC236}">
                <a16:creationId xmlns:a16="http://schemas.microsoft.com/office/drawing/2014/main" id="{E4E55A62-389E-4A04-80D6-99BBA6F1FC70}"/>
              </a:ext>
            </a:extLst>
          </p:cNvPr>
          <p:cNvSpPr/>
          <p:nvPr/>
        </p:nvSpPr>
        <p:spPr>
          <a:xfrm>
            <a:off x="763571" y="2479249"/>
            <a:ext cx="216817" cy="257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Ellipsi 17">
            <a:extLst>
              <a:ext uri="{FF2B5EF4-FFF2-40B4-BE49-F238E27FC236}">
                <a16:creationId xmlns:a16="http://schemas.microsoft.com/office/drawing/2014/main" id="{EA73B690-4DFA-434A-B187-2F939E802341}"/>
              </a:ext>
            </a:extLst>
          </p:cNvPr>
          <p:cNvSpPr/>
          <p:nvPr/>
        </p:nvSpPr>
        <p:spPr>
          <a:xfrm>
            <a:off x="1886932" y="1956184"/>
            <a:ext cx="216817" cy="2575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Kuva 18">
            <a:extLst>
              <a:ext uri="{FF2B5EF4-FFF2-40B4-BE49-F238E27FC236}">
                <a16:creationId xmlns:a16="http://schemas.microsoft.com/office/drawing/2014/main" id="{67D26018-191C-416E-9F9E-AFC068E16B45}"/>
              </a:ext>
            </a:extLst>
          </p:cNvPr>
          <p:cNvPicPr>
            <a:picLocks noChangeAspect="1"/>
          </p:cNvPicPr>
          <p:nvPr/>
        </p:nvPicPr>
        <p:blipFill>
          <a:blip r:embed="rId8"/>
          <a:stretch>
            <a:fillRect/>
          </a:stretch>
        </p:blipFill>
        <p:spPr>
          <a:xfrm>
            <a:off x="7474100" y="382049"/>
            <a:ext cx="1390500" cy="1222533"/>
          </a:xfrm>
          <a:prstGeom prst="rect">
            <a:avLst/>
          </a:prstGeom>
        </p:spPr>
      </p:pic>
    </p:spTree>
    <p:extLst>
      <p:ext uri="{BB962C8B-B14F-4D97-AF65-F5344CB8AC3E}">
        <p14:creationId xmlns:p14="http://schemas.microsoft.com/office/powerpoint/2010/main" val="130589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7DF8E7-CF50-42D3-8C7E-83028435CAE3}"/>
              </a:ext>
            </a:extLst>
          </p:cNvPr>
          <p:cNvSpPr>
            <a:spLocks noGrp="1"/>
          </p:cNvSpPr>
          <p:nvPr>
            <p:ph type="title"/>
          </p:nvPr>
        </p:nvSpPr>
        <p:spPr/>
        <p:txBody>
          <a:bodyPr/>
          <a:lstStyle/>
          <a:p>
            <a:endParaRPr lang="fi-FI"/>
          </a:p>
        </p:txBody>
      </p:sp>
      <p:pic>
        <p:nvPicPr>
          <p:cNvPr id="5" name="Sisällön paikkamerkki 4">
            <a:extLst>
              <a:ext uri="{FF2B5EF4-FFF2-40B4-BE49-F238E27FC236}">
                <a16:creationId xmlns:a16="http://schemas.microsoft.com/office/drawing/2014/main" id="{BFF9BDC9-E76E-472F-9AA7-4EBF355D5A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825" y="2938607"/>
            <a:ext cx="5103130" cy="3848961"/>
          </a:xfrm>
        </p:spPr>
      </p:pic>
      <p:pic>
        <p:nvPicPr>
          <p:cNvPr id="7" name="Kuva 6">
            <a:extLst>
              <a:ext uri="{FF2B5EF4-FFF2-40B4-BE49-F238E27FC236}">
                <a16:creationId xmlns:a16="http://schemas.microsoft.com/office/drawing/2014/main" id="{C0DA32EF-E575-44CC-8399-A540EF2B1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3651">
            <a:off x="6607404" y="365125"/>
            <a:ext cx="5140960" cy="3855720"/>
          </a:xfrm>
          <a:prstGeom prst="rect">
            <a:avLst/>
          </a:prstGeom>
        </p:spPr>
      </p:pic>
      <p:sp>
        <p:nvSpPr>
          <p:cNvPr id="8" name="Suorakulmio 7">
            <a:extLst>
              <a:ext uri="{FF2B5EF4-FFF2-40B4-BE49-F238E27FC236}">
                <a16:creationId xmlns:a16="http://schemas.microsoft.com/office/drawing/2014/main" id="{899E24E6-8372-4304-92DD-76E4DF8D1007}"/>
              </a:ext>
            </a:extLst>
          </p:cNvPr>
          <p:cNvSpPr/>
          <p:nvPr/>
        </p:nvSpPr>
        <p:spPr>
          <a:xfrm>
            <a:off x="8918595" y="4045288"/>
            <a:ext cx="2722880" cy="1046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ILMAISUN MONET MUODOT</a:t>
            </a:r>
          </a:p>
        </p:txBody>
      </p:sp>
      <p:sp>
        <p:nvSpPr>
          <p:cNvPr id="9" name="Suorakulmio 8">
            <a:extLst>
              <a:ext uri="{FF2B5EF4-FFF2-40B4-BE49-F238E27FC236}">
                <a16:creationId xmlns:a16="http://schemas.microsoft.com/office/drawing/2014/main" id="{ECCBE193-8B1D-43AD-BE2F-8EA71379DB6A}"/>
              </a:ext>
            </a:extLst>
          </p:cNvPr>
          <p:cNvSpPr/>
          <p:nvPr/>
        </p:nvSpPr>
        <p:spPr>
          <a:xfrm>
            <a:off x="8003357" y="5234421"/>
            <a:ext cx="3563332" cy="765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MINÄ JA MEIDÄN YHTIEÖMME</a:t>
            </a:r>
          </a:p>
        </p:txBody>
      </p:sp>
      <p:pic>
        <p:nvPicPr>
          <p:cNvPr id="11" name="Kuva 10">
            <a:extLst>
              <a:ext uri="{FF2B5EF4-FFF2-40B4-BE49-F238E27FC236}">
                <a16:creationId xmlns:a16="http://schemas.microsoft.com/office/drawing/2014/main" id="{126F4ACD-2F51-4DAF-9D2E-011ED582C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0" y="210304"/>
            <a:ext cx="4567388" cy="3425541"/>
          </a:xfrm>
          <a:prstGeom prst="rect">
            <a:avLst/>
          </a:prstGeom>
        </p:spPr>
      </p:pic>
      <p:pic>
        <p:nvPicPr>
          <p:cNvPr id="12" name="Kuva 11">
            <a:extLst>
              <a:ext uri="{FF2B5EF4-FFF2-40B4-BE49-F238E27FC236}">
                <a16:creationId xmlns:a16="http://schemas.microsoft.com/office/drawing/2014/main" id="{2A76F316-FB98-42DA-B572-41BF71AC3943}"/>
              </a:ext>
            </a:extLst>
          </p:cNvPr>
          <p:cNvPicPr>
            <a:picLocks noChangeAspect="1"/>
          </p:cNvPicPr>
          <p:nvPr/>
        </p:nvPicPr>
        <p:blipFill>
          <a:blip r:embed="rId5"/>
          <a:stretch>
            <a:fillRect/>
          </a:stretch>
        </p:blipFill>
        <p:spPr>
          <a:xfrm>
            <a:off x="5148728" y="480848"/>
            <a:ext cx="1390500" cy="1222533"/>
          </a:xfrm>
          <a:prstGeom prst="rect">
            <a:avLst/>
          </a:prstGeom>
        </p:spPr>
      </p:pic>
    </p:spTree>
    <p:extLst>
      <p:ext uri="{BB962C8B-B14F-4D97-AF65-F5344CB8AC3E}">
        <p14:creationId xmlns:p14="http://schemas.microsoft.com/office/powerpoint/2010/main" val="3612705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45FC58-4636-41DD-8442-2106546D730D}"/>
              </a:ext>
            </a:extLst>
          </p:cNvPr>
          <p:cNvSpPr>
            <a:spLocks noGrp="1"/>
          </p:cNvSpPr>
          <p:nvPr>
            <p:ph type="title"/>
          </p:nvPr>
        </p:nvSpPr>
        <p:spPr/>
        <p:txBody>
          <a:bodyPr/>
          <a:lstStyle/>
          <a:p>
            <a:endParaRPr lang="fi-FI"/>
          </a:p>
        </p:txBody>
      </p:sp>
      <p:pic>
        <p:nvPicPr>
          <p:cNvPr id="5" name="Sisällön paikkamerkki 4">
            <a:extLst>
              <a:ext uri="{FF2B5EF4-FFF2-40B4-BE49-F238E27FC236}">
                <a16:creationId xmlns:a16="http://schemas.microsoft.com/office/drawing/2014/main" id="{14862B6B-B95F-449B-8519-008786B6E4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365125"/>
            <a:ext cx="10332563" cy="5811838"/>
          </a:xfrm>
        </p:spPr>
      </p:pic>
      <p:sp>
        <p:nvSpPr>
          <p:cNvPr id="6" name="Suorakulmio 5">
            <a:extLst>
              <a:ext uri="{FF2B5EF4-FFF2-40B4-BE49-F238E27FC236}">
                <a16:creationId xmlns:a16="http://schemas.microsoft.com/office/drawing/2014/main" id="{F5E51974-5287-43B1-9C2F-0F8476355DB1}"/>
              </a:ext>
            </a:extLst>
          </p:cNvPr>
          <p:cNvSpPr/>
          <p:nvPr/>
        </p:nvSpPr>
        <p:spPr>
          <a:xfrm>
            <a:off x="7334054" y="1781666"/>
            <a:ext cx="2658358" cy="707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ILMAISUN MONET MUODOT</a:t>
            </a:r>
          </a:p>
        </p:txBody>
      </p:sp>
      <p:pic>
        <p:nvPicPr>
          <p:cNvPr id="7" name="Kuva 6">
            <a:extLst>
              <a:ext uri="{FF2B5EF4-FFF2-40B4-BE49-F238E27FC236}">
                <a16:creationId xmlns:a16="http://schemas.microsoft.com/office/drawing/2014/main" id="{2FECA26E-3F77-4F80-A16A-6A21FB007972}"/>
              </a:ext>
            </a:extLst>
          </p:cNvPr>
          <p:cNvPicPr>
            <a:picLocks noChangeAspect="1"/>
          </p:cNvPicPr>
          <p:nvPr/>
        </p:nvPicPr>
        <p:blipFill>
          <a:blip r:embed="rId3"/>
          <a:stretch>
            <a:fillRect/>
          </a:stretch>
        </p:blipFill>
        <p:spPr>
          <a:xfrm>
            <a:off x="3037124" y="829640"/>
            <a:ext cx="1390500" cy="1222533"/>
          </a:xfrm>
          <a:prstGeom prst="rect">
            <a:avLst/>
          </a:prstGeom>
        </p:spPr>
      </p:pic>
    </p:spTree>
    <p:extLst>
      <p:ext uri="{BB962C8B-B14F-4D97-AF65-F5344CB8AC3E}">
        <p14:creationId xmlns:p14="http://schemas.microsoft.com/office/powerpoint/2010/main" val="1683719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8342AC-72EA-45E6-AFFF-AEDB2612808F}"/>
              </a:ext>
            </a:extLst>
          </p:cNvPr>
          <p:cNvSpPr>
            <a:spLocks noGrp="1"/>
          </p:cNvSpPr>
          <p:nvPr>
            <p:ph type="title"/>
          </p:nvPr>
        </p:nvSpPr>
        <p:spPr/>
        <p:txBody>
          <a:bodyPr/>
          <a:lstStyle/>
          <a:p>
            <a:endParaRPr lang="fi-FI"/>
          </a:p>
        </p:txBody>
      </p:sp>
      <p:pic>
        <p:nvPicPr>
          <p:cNvPr id="5" name="Sisällön paikkamerkki 4">
            <a:extLst>
              <a:ext uri="{FF2B5EF4-FFF2-40B4-BE49-F238E27FC236}">
                <a16:creationId xmlns:a16="http://schemas.microsoft.com/office/drawing/2014/main" id="{675B6451-3C05-4520-A269-1A27ECC1E0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1191" y="1602422"/>
            <a:ext cx="3263503" cy="4351338"/>
          </a:xfrm>
        </p:spPr>
      </p:pic>
      <p:pic>
        <p:nvPicPr>
          <p:cNvPr id="7" name="Kuva 6">
            <a:extLst>
              <a:ext uri="{FF2B5EF4-FFF2-40B4-BE49-F238E27FC236}">
                <a16:creationId xmlns:a16="http://schemas.microsoft.com/office/drawing/2014/main" id="{8F5B9E00-B2C2-4A07-AE67-4BE6874EC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4" y="2148840"/>
            <a:ext cx="3376931" cy="4502575"/>
          </a:xfrm>
          <a:prstGeom prst="rect">
            <a:avLst/>
          </a:prstGeom>
        </p:spPr>
      </p:pic>
      <p:pic>
        <p:nvPicPr>
          <p:cNvPr id="9" name="Kuva 8">
            <a:extLst>
              <a:ext uri="{FF2B5EF4-FFF2-40B4-BE49-F238E27FC236}">
                <a16:creationId xmlns:a16="http://schemas.microsoft.com/office/drawing/2014/main" id="{58CB7153-06C0-44E5-8E25-E489B3213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328" y="254000"/>
            <a:ext cx="3181350" cy="4241800"/>
          </a:xfrm>
          <a:prstGeom prst="rect">
            <a:avLst/>
          </a:prstGeom>
        </p:spPr>
      </p:pic>
      <p:pic>
        <p:nvPicPr>
          <p:cNvPr id="11" name="Kuva 10">
            <a:extLst>
              <a:ext uri="{FF2B5EF4-FFF2-40B4-BE49-F238E27FC236}">
                <a16:creationId xmlns:a16="http://schemas.microsoft.com/office/drawing/2014/main" id="{6F49B841-E1B0-472B-929C-1A36F7A41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1325" y="2754154"/>
            <a:ext cx="3138845" cy="4185126"/>
          </a:xfrm>
          <a:prstGeom prst="rect">
            <a:avLst/>
          </a:prstGeom>
        </p:spPr>
      </p:pic>
      <p:sp>
        <p:nvSpPr>
          <p:cNvPr id="12" name="Ellipsi 11">
            <a:extLst>
              <a:ext uri="{FF2B5EF4-FFF2-40B4-BE49-F238E27FC236}">
                <a16:creationId xmlns:a16="http://schemas.microsoft.com/office/drawing/2014/main" id="{E78BB5D4-ABA2-4B41-80E7-78295F7D766B}"/>
              </a:ext>
            </a:extLst>
          </p:cNvPr>
          <p:cNvSpPr/>
          <p:nvPr/>
        </p:nvSpPr>
        <p:spPr>
          <a:xfrm>
            <a:off x="4113065" y="2566591"/>
            <a:ext cx="344242" cy="3751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extLst>
              <a:ext uri="{FF2B5EF4-FFF2-40B4-BE49-F238E27FC236}">
                <a16:creationId xmlns:a16="http://schemas.microsoft.com/office/drawing/2014/main" id="{BD255B4D-1BDA-4F98-891A-2CB0E8FE0EA1}"/>
              </a:ext>
            </a:extLst>
          </p:cNvPr>
          <p:cNvSpPr/>
          <p:nvPr/>
        </p:nvSpPr>
        <p:spPr>
          <a:xfrm>
            <a:off x="5168882" y="2832113"/>
            <a:ext cx="344242" cy="3751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0BFD97D8-3446-4DF7-B67E-DE347459A44D}"/>
              </a:ext>
            </a:extLst>
          </p:cNvPr>
          <p:cNvSpPr/>
          <p:nvPr/>
        </p:nvSpPr>
        <p:spPr>
          <a:xfrm rot="20816167">
            <a:off x="339365" y="546755"/>
            <a:ext cx="2450969" cy="744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 </a:t>
            </a:r>
          </a:p>
          <a:p>
            <a:pPr algn="ctr"/>
            <a:r>
              <a:rPr lang="fi-FI" dirty="0"/>
              <a:t>YMPÄRISTÖSSÄNI</a:t>
            </a:r>
          </a:p>
        </p:txBody>
      </p:sp>
      <p:sp>
        <p:nvSpPr>
          <p:cNvPr id="15" name="Ellipsi 14">
            <a:extLst>
              <a:ext uri="{FF2B5EF4-FFF2-40B4-BE49-F238E27FC236}">
                <a16:creationId xmlns:a16="http://schemas.microsoft.com/office/drawing/2014/main" id="{65EF032F-B7A6-4BFB-8568-A58C6C51AC97}"/>
              </a:ext>
            </a:extLst>
          </p:cNvPr>
          <p:cNvSpPr/>
          <p:nvPr/>
        </p:nvSpPr>
        <p:spPr>
          <a:xfrm>
            <a:off x="3836709" y="254000"/>
            <a:ext cx="4647415" cy="1304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VEDEN JÄÄTYMINEN JA SULAAMINEN</a:t>
            </a:r>
          </a:p>
        </p:txBody>
      </p:sp>
      <p:pic>
        <p:nvPicPr>
          <p:cNvPr id="17" name="Kuva 16">
            <a:extLst>
              <a:ext uri="{FF2B5EF4-FFF2-40B4-BE49-F238E27FC236}">
                <a16:creationId xmlns:a16="http://schemas.microsoft.com/office/drawing/2014/main" id="{E79A161A-9B9F-448B-AB91-D6A855886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658504" y="4593546"/>
            <a:ext cx="2680839" cy="2010629"/>
          </a:xfrm>
          <a:prstGeom prst="rect">
            <a:avLst/>
          </a:prstGeom>
        </p:spPr>
      </p:pic>
      <p:pic>
        <p:nvPicPr>
          <p:cNvPr id="18" name="Kuva 17">
            <a:extLst>
              <a:ext uri="{FF2B5EF4-FFF2-40B4-BE49-F238E27FC236}">
                <a16:creationId xmlns:a16="http://schemas.microsoft.com/office/drawing/2014/main" id="{8E5D48E6-3CD4-4818-A74F-80B9841E0AA7}"/>
              </a:ext>
            </a:extLst>
          </p:cNvPr>
          <p:cNvPicPr>
            <a:picLocks noChangeAspect="1"/>
          </p:cNvPicPr>
          <p:nvPr/>
        </p:nvPicPr>
        <p:blipFill>
          <a:blip r:embed="rId7"/>
          <a:stretch>
            <a:fillRect/>
          </a:stretch>
        </p:blipFill>
        <p:spPr>
          <a:xfrm>
            <a:off x="3521121" y="5428882"/>
            <a:ext cx="1390500" cy="1222533"/>
          </a:xfrm>
          <a:prstGeom prst="rect">
            <a:avLst/>
          </a:prstGeom>
        </p:spPr>
      </p:pic>
    </p:spTree>
    <p:extLst>
      <p:ext uri="{BB962C8B-B14F-4D97-AF65-F5344CB8AC3E}">
        <p14:creationId xmlns:p14="http://schemas.microsoft.com/office/powerpoint/2010/main" val="2112882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DAF399-8396-476E-8E8A-792E11816768}"/>
              </a:ext>
            </a:extLst>
          </p:cNvPr>
          <p:cNvSpPr>
            <a:spLocks noGrp="1"/>
          </p:cNvSpPr>
          <p:nvPr>
            <p:ph type="title"/>
          </p:nvPr>
        </p:nvSpPr>
        <p:spPr/>
        <p:txBody>
          <a:bodyPr/>
          <a:lstStyle/>
          <a:p>
            <a:r>
              <a:rPr lang="fi-FI" dirty="0"/>
              <a:t> ”</a:t>
            </a:r>
            <a:r>
              <a:rPr lang="fi-FI" i="1" dirty="0"/>
              <a:t>Toimiminen ympäristön puolesta”</a:t>
            </a:r>
            <a:br>
              <a:rPr lang="fi-FI" dirty="0"/>
            </a:br>
            <a:r>
              <a:rPr lang="fi-FI" dirty="0"/>
              <a:t>LÄHIYMPÄRISTÖN VEDET </a:t>
            </a:r>
          </a:p>
        </p:txBody>
      </p:sp>
      <p:sp>
        <p:nvSpPr>
          <p:cNvPr id="3" name="Sisällön paikkamerkki 2">
            <a:extLst>
              <a:ext uri="{FF2B5EF4-FFF2-40B4-BE49-F238E27FC236}">
                <a16:creationId xmlns:a16="http://schemas.microsoft.com/office/drawing/2014/main" id="{5BDBF025-288D-4C9A-BE36-E6D080E15F4C}"/>
              </a:ext>
            </a:extLst>
          </p:cNvPr>
          <p:cNvSpPr>
            <a:spLocks noGrp="1"/>
          </p:cNvSpPr>
          <p:nvPr>
            <p:ph idx="1"/>
          </p:nvPr>
        </p:nvSpPr>
        <p:spPr/>
        <p:txBody>
          <a:bodyPr>
            <a:normAutofit fontScale="85000" lnSpcReduction="10000"/>
          </a:bodyPr>
          <a:lstStyle/>
          <a:p>
            <a:pPr marL="0" indent="0">
              <a:buNone/>
            </a:pPr>
            <a:endParaRPr lang="fi-FI" dirty="0"/>
          </a:p>
          <a:p>
            <a:pPr marL="0" indent="0" algn="just">
              <a:buNone/>
            </a:pPr>
            <a:r>
              <a:rPr lang="fi-FI" dirty="0"/>
              <a:t>”MAANANTAINA 28.5 TARKOITUKSENAMME OLI MENNÄ RUOKOLANJÄRVEN RANNALLE TUTKIMAAN VEDENPINTAA, MITÄ SIELLÄ NÄKYY, ONKO VÄREJÄ TAI LIIKETTÄ…PINNALLA NÄKYIKIN PALJON ERILAISIA VÄREJÄ! TARKKASILMÄISET ESKARILAISET HUOMASIVAT RANTAVEDESSÄ MOPONSATULAN! JA VÄRIT VEDENPINTAAN TULI BENSASTA JOTA PULPPUSI LAITURIN VIERESTÄ VEDEN ALTA…TULIMME YHTEISTUUMISSA TULOKSEEN ETTÄ JOKU OLI HEITTÄNYT JÄRVEEN MOPON! PALUUMATKALLA LÖYTYI LISÄÄ MOPONOSIA METSIKÖSTÄ.YHDESSÄ MIETIMME MIHIN ASIASTA OLISI SYYTÄ ILMOITTAA, SAMOIHIN AIKOIHIN LASTAAN TULI HAKEMAAN ISÄ JOKA ON AMMATILTAAN POLIISI, KERROIMME ASIASTA JA HÄN LUPASI OLLA YHTEYDESSÄ TYÖKAVERIHINSA. MOPO TAI OIKEASTAAN SE OLI SKOOTTERI ONGITTIIN YLÖS VIELÄ SAMANPÄIVÄN AIKANA. SEURAAVANA PÄIVÄNÄ KUN JATKOIMME TUTKIMUKSIAMME OLI VESI JÄLLEEN PUHTAANNÄKÖISTÄ JA LAITOIMME MATKAAN VIELÄ KAARNAVENEEN!”</a:t>
            </a:r>
          </a:p>
          <a:p>
            <a:endParaRPr lang="fi-FI" dirty="0"/>
          </a:p>
        </p:txBody>
      </p:sp>
      <p:pic>
        <p:nvPicPr>
          <p:cNvPr id="4" name="Kuva 3">
            <a:extLst>
              <a:ext uri="{FF2B5EF4-FFF2-40B4-BE49-F238E27FC236}">
                <a16:creationId xmlns:a16="http://schemas.microsoft.com/office/drawing/2014/main" id="{C2921E13-1A76-434E-9151-47D25552E0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520125" y="188566"/>
            <a:ext cx="2296267" cy="1862344"/>
          </a:xfrm>
          <a:prstGeom prst="rect">
            <a:avLst/>
          </a:prstGeom>
        </p:spPr>
      </p:pic>
      <p:pic>
        <p:nvPicPr>
          <p:cNvPr id="5" name="Kuva 4">
            <a:extLst>
              <a:ext uri="{FF2B5EF4-FFF2-40B4-BE49-F238E27FC236}">
                <a16:creationId xmlns:a16="http://schemas.microsoft.com/office/drawing/2014/main" id="{FB740EE4-23B9-47EC-B2B8-B0EC89C8A791}"/>
              </a:ext>
            </a:extLst>
          </p:cNvPr>
          <p:cNvPicPr>
            <a:picLocks noChangeAspect="1"/>
          </p:cNvPicPr>
          <p:nvPr/>
        </p:nvPicPr>
        <p:blipFill>
          <a:blip r:embed="rId3"/>
          <a:stretch>
            <a:fillRect/>
          </a:stretch>
        </p:blipFill>
        <p:spPr>
          <a:xfrm>
            <a:off x="7667033" y="1027906"/>
            <a:ext cx="1390500" cy="1222533"/>
          </a:xfrm>
          <a:prstGeom prst="rect">
            <a:avLst/>
          </a:prstGeom>
        </p:spPr>
      </p:pic>
    </p:spTree>
    <p:extLst>
      <p:ext uri="{BB962C8B-B14F-4D97-AF65-F5344CB8AC3E}">
        <p14:creationId xmlns:p14="http://schemas.microsoft.com/office/powerpoint/2010/main" val="762566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16EDA6-18AA-4643-BA9C-282F21F8A7B5}"/>
              </a:ext>
            </a:extLst>
          </p:cNvPr>
          <p:cNvSpPr>
            <a:spLocks noGrp="1"/>
          </p:cNvSpPr>
          <p:nvPr>
            <p:ph type="title"/>
          </p:nvPr>
        </p:nvSpPr>
        <p:spPr>
          <a:xfrm>
            <a:off x="4081806" y="365125"/>
            <a:ext cx="7271994" cy="1325563"/>
          </a:xfrm>
        </p:spPr>
        <p:txBody>
          <a:bodyPr/>
          <a:lstStyle/>
          <a:p>
            <a:r>
              <a:rPr lang="fi-FI" dirty="0"/>
              <a:t>LÄHIYMPÄRISTÖN </a:t>
            </a:r>
            <a:br>
              <a:rPr lang="fi-FI" dirty="0"/>
            </a:br>
            <a:r>
              <a:rPr lang="fi-FI" dirty="0"/>
              <a:t>VEDET….</a:t>
            </a:r>
          </a:p>
        </p:txBody>
      </p:sp>
      <p:pic>
        <p:nvPicPr>
          <p:cNvPr id="3" name="Kuva 2">
            <a:extLst>
              <a:ext uri="{FF2B5EF4-FFF2-40B4-BE49-F238E27FC236}">
                <a16:creationId xmlns:a16="http://schemas.microsoft.com/office/drawing/2014/main" id="{62CB2025-F2A2-4A16-98C7-642ADC587CA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8200" y="323195"/>
            <a:ext cx="2921000" cy="2190750"/>
          </a:xfrm>
          <a:prstGeom prst="rect">
            <a:avLst/>
          </a:prstGeom>
        </p:spPr>
      </p:pic>
      <p:pic>
        <p:nvPicPr>
          <p:cNvPr id="4" name="Kuva 3">
            <a:extLst>
              <a:ext uri="{FF2B5EF4-FFF2-40B4-BE49-F238E27FC236}">
                <a16:creationId xmlns:a16="http://schemas.microsoft.com/office/drawing/2014/main" id="{91B81184-18F2-4350-8852-A82A199BFF5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08985" y="1830199"/>
            <a:ext cx="2921000" cy="2190750"/>
          </a:xfrm>
          <a:prstGeom prst="rect">
            <a:avLst/>
          </a:prstGeom>
        </p:spPr>
      </p:pic>
      <p:pic>
        <p:nvPicPr>
          <p:cNvPr id="5" name="Kuva 4">
            <a:extLst>
              <a:ext uri="{FF2B5EF4-FFF2-40B4-BE49-F238E27FC236}">
                <a16:creationId xmlns:a16="http://schemas.microsoft.com/office/drawing/2014/main" id="{A4038F79-80CF-4C5C-88D2-4075F4C401F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519619" y="1615754"/>
            <a:ext cx="2706370" cy="2030095"/>
          </a:xfrm>
          <a:prstGeom prst="rect">
            <a:avLst/>
          </a:prstGeom>
        </p:spPr>
      </p:pic>
      <p:pic>
        <p:nvPicPr>
          <p:cNvPr id="6" name="Kuva 5">
            <a:extLst>
              <a:ext uri="{FF2B5EF4-FFF2-40B4-BE49-F238E27FC236}">
                <a16:creationId xmlns:a16="http://schemas.microsoft.com/office/drawing/2014/main" id="{8E30BD29-CC66-4840-9956-667D7B7751A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591572" y="119042"/>
            <a:ext cx="1949450" cy="2599055"/>
          </a:xfrm>
          <a:prstGeom prst="rect">
            <a:avLst/>
          </a:prstGeom>
        </p:spPr>
      </p:pic>
      <p:sp>
        <p:nvSpPr>
          <p:cNvPr id="8" name="Suorakulmio 7">
            <a:extLst>
              <a:ext uri="{FF2B5EF4-FFF2-40B4-BE49-F238E27FC236}">
                <a16:creationId xmlns:a16="http://schemas.microsoft.com/office/drawing/2014/main" id="{20C3F2D1-8958-48F0-8C8E-06B0C3FD6FD5}"/>
              </a:ext>
            </a:extLst>
          </p:cNvPr>
          <p:cNvSpPr/>
          <p:nvPr/>
        </p:nvSpPr>
        <p:spPr>
          <a:xfrm>
            <a:off x="378267" y="2759729"/>
            <a:ext cx="2498103" cy="886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ILMAISUN MONET MUODOT</a:t>
            </a:r>
          </a:p>
          <a:p>
            <a:pPr algn="ctr"/>
            <a:endParaRPr lang="fi-FI" dirty="0"/>
          </a:p>
        </p:txBody>
      </p:sp>
      <p:sp>
        <p:nvSpPr>
          <p:cNvPr id="9" name="Suorakulmio 8">
            <a:extLst>
              <a:ext uri="{FF2B5EF4-FFF2-40B4-BE49-F238E27FC236}">
                <a16:creationId xmlns:a16="http://schemas.microsoft.com/office/drawing/2014/main" id="{21C753E1-FA9F-4330-A987-E30F2062EC22}"/>
              </a:ext>
            </a:extLst>
          </p:cNvPr>
          <p:cNvSpPr/>
          <p:nvPr/>
        </p:nvSpPr>
        <p:spPr>
          <a:xfrm>
            <a:off x="3606669" y="4524382"/>
            <a:ext cx="2489331" cy="1131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KIELEN RIKAS MAAILMA</a:t>
            </a:r>
          </a:p>
        </p:txBody>
      </p:sp>
      <p:sp>
        <p:nvSpPr>
          <p:cNvPr id="10" name="Suorakulmio 9">
            <a:extLst>
              <a:ext uri="{FF2B5EF4-FFF2-40B4-BE49-F238E27FC236}">
                <a16:creationId xmlns:a16="http://schemas.microsoft.com/office/drawing/2014/main" id="{4EC35594-9FE0-4AAD-8FF0-1157D8EDCF92}"/>
              </a:ext>
            </a:extLst>
          </p:cNvPr>
          <p:cNvSpPr/>
          <p:nvPr/>
        </p:nvSpPr>
        <p:spPr>
          <a:xfrm>
            <a:off x="7522589" y="3341914"/>
            <a:ext cx="2601798" cy="121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 YMPÄRISTÖSSÄNI</a:t>
            </a:r>
          </a:p>
        </p:txBody>
      </p:sp>
      <p:sp>
        <p:nvSpPr>
          <p:cNvPr id="11" name="Suorakulmio 10">
            <a:extLst>
              <a:ext uri="{FF2B5EF4-FFF2-40B4-BE49-F238E27FC236}">
                <a16:creationId xmlns:a16="http://schemas.microsoft.com/office/drawing/2014/main" id="{26F9F8A6-3C77-4510-9466-BFB7E8730035}"/>
              </a:ext>
            </a:extLst>
          </p:cNvPr>
          <p:cNvSpPr/>
          <p:nvPr/>
        </p:nvSpPr>
        <p:spPr>
          <a:xfrm>
            <a:off x="1231393" y="3940323"/>
            <a:ext cx="2177592" cy="1149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MINÄ JA MEIDÄN YHTEISÖMME</a:t>
            </a:r>
          </a:p>
        </p:txBody>
      </p:sp>
      <p:sp>
        <p:nvSpPr>
          <p:cNvPr id="12" name="Suorakulmio 11">
            <a:extLst>
              <a:ext uri="{FF2B5EF4-FFF2-40B4-BE49-F238E27FC236}">
                <a16:creationId xmlns:a16="http://schemas.microsoft.com/office/drawing/2014/main" id="{F125E148-F3E7-4F1A-9BA3-F4FDC6375A7D}"/>
              </a:ext>
            </a:extLst>
          </p:cNvPr>
          <p:cNvSpPr/>
          <p:nvPr/>
        </p:nvSpPr>
        <p:spPr>
          <a:xfrm>
            <a:off x="7588577" y="4977352"/>
            <a:ext cx="2469823" cy="849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KASVAN JA KEHITYN</a:t>
            </a:r>
          </a:p>
        </p:txBody>
      </p:sp>
      <p:pic>
        <p:nvPicPr>
          <p:cNvPr id="13" name="Kuva 12">
            <a:extLst>
              <a:ext uri="{FF2B5EF4-FFF2-40B4-BE49-F238E27FC236}">
                <a16:creationId xmlns:a16="http://schemas.microsoft.com/office/drawing/2014/main" id="{445639CC-416D-4051-9590-C320C0D767D7}"/>
              </a:ext>
            </a:extLst>
          </p:cNvPr>
          <p:cNvPicPr>
            <a:picLocks noChangeAspect="1"/>
          </p:cNvPicPr>
          <p:nvPr/>
        </p:nvPicPr>
        <p:blipFill>
          <a:blip r:embed="rId6"/>
          <a:stretch>
            <a:fillRect/>
          </a:stretch>
        </p:blipFill>
        <p:spPr>
          <a:xfrm>
            <a:off x="10443589" y="3084411"/>
            <a:ext cx="1390500" cy="1222533"/>
          </a:xfrm>
          <a:prstGeom prst="rect">
            <a:avLst/>
          </a:prstGeom>
        </p:spPr>
      </p:pic>
    </p:spTree>
    <p:extLst>
      <p:ext uri="{BB962C8B-B14F-4D97-AF65-F5344CB8AC3E}">
        <p14:creationId xmlns:p14="http://schemas.microsoft.com/office/powerpoint/2010/main" val="196905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a:extLst>
              <a:ext uri="{FF2B5EF4-FFF2-40B4-BE49-F238E27FC236}">
                <a16:creationId xmlns:a16="http://schemas.microsoft.com/office/drawing/2014/main" id="{96D455BA-2C10-4F1B-B282-3E2E4685ED4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659044"/>
            <a:ext cx="10443211" cy="6430963"/>
          </a:xfrm>
        </p:spPr>
      </p:pic>
      <p:sp>
        <p:nvSpPr>
          <p:cNvPr id="4" name="Suorakulmio 3">
            <a:extLst>
              <a:ext uri="{FF2B5EF4-FFF2-40B4-BE49-F238E27FC236}">
                <a16:creationId xmlns:a16="http://schemas.microsoft.com/office/drawing/2014/main" id="{F33D2EB1-E2B1-4CC3-B428-9E277833E7D0}"/>
              </a:ext>
            </a:extLst>
          </p:cNvPr>
          <p:cNvSpPr/>
          <p:nvPr/>
        </p:nvSpPr>
        <p:spPr>
          <a:xfrm rot="20688434">
            <a:off x="1384338" y="2083929"/>
            <a:ext cx="7798768" cy="646331"/>
          </a:xfrm>
          <a:prstGeom prst="rect">
            <a:avLst/>
          </a:prstGeom>
        </p:spPr>
        <p:txBody>
          <a:bodyPr wrap="square">
            <a:spAutoFit/>
          </a:bodyPr>
          <a:lstStyle/>
          <a:p>
            <a:r>
              <a:rPr lang="fi-FI" dirty="0"/>
              <a:t>Hakametsän päiväkoti on viihtyisä ja toimiva VIHREÄN LIPUN -päiväkoti.  Lähistöllä on järvi-,</a:t>
            </a:r>
            <a:r>
              <a:rPr lang="fi-FI" dirty="0" err="1"/>
              <a:t>metsä-ja</a:t>
            </a:r>
            <a:r>
              <a:rPr lang="fi-FI" dirty="0"/>
              <a:t> puistoalueita sekä luistelukenttä …..</a:t>
            </a:r>
          </a:p>
        </p:txBody>
      </p:sp>
      <p:pic>
        <p:nvPicPr>
          <p:cNvPr id="7" name="Kuva 6">
            <a:extLst>
              <a:ext uri="{FF2B5EF4-FFF2-40B4-BE49-F238E27FC236}">
                <a16:creationId xmlns:a16="http://schemas.microsoft.com/office/drawing/2014/main" id="{D4F60BC7-5124-4031-95C1-E889ADF7D92D}"/>
              </a:ext>
            </a:extLst>
          </p:cNvPr>
          <p:cNvPicPr>
            <a:picLocks noChangeAspect="1"/>
          </p:cNvPicPr>
          <p:nvPr/>
        </p:nvPicPr>
        <p:blipFill>
          <a:blip r:embed="rId5"/>
          <a:stretch>
            <a:fillRect/>
          </a:stretch>
        </p:blipFill>
        <p:spPr>
          <a:xfrm>
            <a:off x="838200" y="518160"/>
            <a:ext cx="1390500" cy="1222533"/>
          </a:xfrm>
          <a:prstGeom prst="rect">
            <a:avLst/>
          </a:prstGeom>
        </p:spPr>
      </p:pic>
      <p:pic>
        <p:nvPicPr>
          <p:cNvPr id="8" name="vesihana_0">
            <a:hlinkClick r:id="" action="ppaction://media"/>
            <a:extLst>
              <a:ext uri="{FF2B5EF4-FFF2-40B4-BE49-F238E27FC236}">
                <a16:creationId xmlns:a16="http://schemas.microsoft.com/office/drawing/2014/main" id="{341EBC2D-4C0B-4B33-AF43-7C29DC1387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5139" y="518160"/>
            <a:ext cx="406400" cy="406400"/>
          </a:xfrm>
          <a:prstGeom prst="rect">
            <a:avLst/>
          </a:prstGeom>
        </p:spPr>
      </p:pic>
    </p:spTree>
    <p:extLst>
      <p:ext uri="{BB962C8B-B14F-4D97-AF65-F5344CB8AC3E}">
        <p14:creationId xmlns:p14="http://schemas.microsoft.com/office/powerpoint/2010/main" val="4000826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878E1C-3D5A-4CC6-89CE-D289E5B04363}"/>
              </a:ext>
            </a:extLst>
          </p:cNvPr>
          <p:cNvSpPr>
            <a:spLocks noGrp="1"/>
          </p:cNvSpPr>
          <p:nvPr>
            <p:ph type="title"/>
          </p:nvPr>
        </p:nvSpPr>
        <p:spPr>
          <a:xfrm>
            <a:off x="6664960" y="365125"/>
            <a:ext cx="4688840" cy="1325563"/>
          </a:xfrm>
        </p:spPr>
        <p:txBody>
          <a:bodyPr/>
          <a:lstStyle/>
          <a:p>
            <a:r>
              <a:rPr lang="fi-FI" dirty="0"/>
              <a:t>VIHREÄ LIPPU</a:t>
            </a:r>
            <a:br>
              <a:rPr lang="fi-FI" dirty="0"/>
            </a:br>
            <a:r>
              <a:rPr lang="fi-FI" dirty="0"/>
              <a:t>Teemana VESI</a:t>
            </a:r>
          </a:p>
        </p:txBody>
      </p:sp>
      <p:pic>
        <p:nvPicPr>
          <p:cNvPr id="5" name="Sisällön paikkamerkki 4">
            <a:extLst>
              <a:ext uri="{FF2B5EF4-FFF2-40B4-BE49-F238E27FC236}">
                <a16:creationId xmlns:a16="http://schemas.microsoft.com/office/drawing/2014/main" id="{49BDBB50-170F-41FD-933D-0D5824267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1345669">
            <a:off x="6770222" y="2156380"/>
            <a:ext cx="4352925" cy="3264693"/>
          </a:xfrm>
        </p:spPr>
      </p:pic>
      <p:pic>
        <p:nvPicPr>
          <p:cNvPr id="7" name="Kuva 6">
            <a:extLst>
              <a:ext uri="{FF2B5EF4-FFF2-40B4-BE49-F238E27FC236}">
                <a16:creationId xmlns:a16="http://schemas.microsoft.com/office/drawing/2014/main" id="{6CCBB664-31C8-4203-9746-4B7F895BE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77500">
            <a:off x="398781" y="1221217"/>
            <a:ext cx="6065520" cy="4549140"/>
          </a:xfrm>
          <a:prstGeom prst="rect">
            <a:avLst/>
          </a:prstGeom>
        </p:spPr>
      </p:pic>
      <p:pic>
        <p:nvPicPr>
          <p:cNvPr id="8" name="Kuva 7">
            <a:extLst>
              <a:ext uri="{FF2B5EF4-FFF2-40B4-BE49-F238E27FC236}">
                <a16:creationId xmlns:a16="http://schemas.microsoft.com/office/drawing/2014/main" id="{5145149F-B817-4A3A-92B4-D06BD06476D7}"/>
              </a:ext>
            </a:extLst>
          </p:cNvPr>
          <p:cNvPicPr>
            <a:picLocks noChangeAspect="1"/>
          </p:cNvPicPr>
          <p:nvPr/>
        </p:nvPicPr>
        <p:blipFill>
          <a:blip r:embed="rId4"/>
          <a:stretch>
            <a:fillRect/>
          </a:stretch>
        </p:blipFill>
        <p:spPr>
          <a:xfrm>
            <a:off x="10088880" y="416639"/>
            <a:ext cx="1390500" cy="1222533"/>
          </a:xfrm>
          <a:prstGeom prst="rect">
            <a:avLst/>
          </a:prstGeom>
        </p:spPr>
      </p:pic>
    </p:spTree>
    <p:extLst>
      <p:ext uri="{BB962C8B-B14F-4D97-AF65-F5344CB8AC3E}">
        <p14:creationId xmlns:p14="http://schemas.microsoft.com/office/powerpoint/2010/main" val="3689793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1582F5-BA08-47F0-A72C-477020A21D82}"/>
              </a:ext>
            </a:extLst>
          </p:cNvPr>
          <p:cNvSpPr>
            <a:spLocks noGrp="1"/>
          </p:cNvSpPr>
          <p:nvPr>
            <p:ph type="title"/>
          </p:nvPr>
        </p:nvSpPr>
        <p:spPr/>
        <p:txBody>
          <a:bodyPr/>
          <a:lstStyle/>
          <a:p>
            <a:r>
              <a:rPr lang="fi-FI" i="1" dirty="0"/>
              <a:t>”Oppiminen ympäristöstä”</a:t>
            </a:r>
          </a:p>
        </p:txBody>
      </p:sp>
      <p:pic>
        <p:nvPicPr>
          <p:cNvPr id="5" name="Sisällön paikkamerkki 4">
            <a:extLst>
              <a:ext uri="{FF2B5EF4-FFF2-40B4-BE49-F238E27FC236}">
                <a16:creationId xmlns:a16="http://schemas.microsoft.com/office/drawing/2014/main" id="{DCF547C1-F86E-4AAF-BA03-6256502C1BF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423447"/>
            <a:ext cx="8092440" cy="5344527"/>
          </a:xfrm>
        </p:spPr>
      </p:pic>
      <p:pic>
        <p:nvPicPr>
          <p:cNvPr id="4" name="vesihana_0">
            <a:hlinkClick r:id="" action="ppaction://media"/>
            <a:extLst>
              <a:ext uri="{FF2B5EF4-FFF2-40B4-BE49-F238E27FC236}">
                <a16:creationId xmlns:a16="http://schemas.microsoft.com/office/drawing/2014/main" id="{FB55F7E0-80BE-49EE-AF57-9A3C82097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5930" y="824706"/>
            <a:ext cx="406400" cy="406400"/>
          </a:xfrm>
          <a:prstGeom prst="rect">
            <a:avLst/>
          </a:prstGeom>
        </p:spPr>
      </p:pic>
      <p:pic>
        <p:nvPicPr>
          <p:cNvPr id="6" name="Kuva 5">
            <a:extLst>
              <a:ext uri="{FF2B5EF4-FFF2-40B4-BE49-F238E27FC236}">
                <a16:creationId xmlns:a16="http://schemas.microsoft.com/office/drawing/2014/main" id="{8568C318-2C6C-4DCD-B25C-ED4B51B40523}"/>
              </a:ext>
            </a:extLst>
          </p:cNvPr>
          <p:cNvPicPr>
            <a:picLocks noChangeAspect="1"/>
          </p:cNvPicPr>
          <p:nvPr/>
        </p:nvPicPr>
        <p:blipFill>
          <a:blip r:embed="rId6"/>
          <a:stretch>
            <a:fillRect/>
          </a:stretch>
        </p:blipFill>
        <p:spPr>
          <a:xfrm>
            <a:off x="8930640" y="5545441"/>
            <a:ext cx="1390500" cy="1222533"/>
          </a:xfrm>
          <a:prstGeom prst="rect">
            <a:avLst/>
          </a:prstGeom>
        </p:spPr>
      </p:pic>
      <p:sp>
        <p:nvSpPr>
          <p:cNvPr id="3" name="Suorakulmio 2">
            <a:extLst>
              <a:ext uri="{FF2B5EF4-FFF2-40B4-BE49-F238E27FC236}">
                <a16:creationId xmlns:a16="http://schemas.microsoft.com/office/drawing/2014/main" id="{972A8121-A270-4DD7-A6A2-CBC08CA4B58A}"/>
              </a:ext>
            </a:extLst>
          </p:cNvPr>
          <p:cNvSpPr/>
          <p:nvPr/>
        </p:nvSpPr>
        <p:spPr>
          <a:xfrm>
            <a:off x="7892330" y="2318994"/>
            <a:ext cx="2428810" cy="820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KIELEN RIKAS MAAILMA</a:t>
            </a:r>
          </a:p>
        </p:txBody>
      </p:sp>
      <p:sp>
        <p:nvSpPr>
          <p:cNvPr id="7" name="Suorakulmio 6">
            <a:extLst>
              <a:ext uri="{FF2B5EF4-FFF2-40B4-BE49-F238E27FC236}">
                <a16:creationId xmlns:a16="http://schemas.microsoft.com/office/drawing/2014/main" id="{9BDB4E9B-AC93-4739-B34A-088230E01369}"/>
              </a:ext>
            </a:extLst>
          </p:cNvPr>
          <p:cNvSpPr/>
          <p:nvPr/>
        </p:nvSpPr>
        <p:spPr>
          <a:xfrm>
            <a:off x="8257879" y="3819265"/>
            <a:ext cx="2328421" cy="884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 </a:t>
            </a:r>
          </a:p>
          <a:p>
            <a:pPr algn="ctr"/>
            <a:r>
              <a:rPr lang="fi-FI" dirty="0"/>
              <a:t>YMPÄRISTÖSSÄNI</a:t>
            </a:r>
          </a:p>
        </p:txBody>
      </p:sp>
    </p:spTree>
    <p:extLst>
      <p:ext uri="{BB962C8B-B14F-4D97-AF65-F5344CB8AC3E}">
        <p14:creationId xmlns:p14="http://schemas.microsoft.com/office/powerpoint/2010/main" val="2588324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55005D-6C39-47F3-8DE3-F6A34BFE44E9}"/>
              </a:ext>
            </a:extLst>
          </p:cNvPr>
          <p:cNvSpPr>
            <a:spLocks noGrp="1"/>
          </p:cNvSpPr>
          <p:nvPr>
            <p:ph type="title"/>
          </p:nvPr>
        </p:nvSpPr>
        <p:spPr/>
        <p:txBody>
          <a:bodyPr/>
          <a:lstStyle/>
          <a:p>
            <a:r>
              <a:rPr lang="fi-FI" i="1" dirty="0"/>
              <a:t>Oppiminen ympäristöstä</a:t>
            </a:r>
          </a:p>
        </p:txBody>
      </p:sp>
      <p:pic>
        <p:nvPicPr>
          <p:cNvPr id="5" name="Sisällön paikkamerkki 4">
            <a:extLst>
              <a:ext uri="{FF2B5EF4-FFF2-40B4-BE49-F238E27FC236}">
                <a16:creationId xmlns:a16="http://schemas.microsoft.com/office/drawing/2014/main" id="{5118013C-E751-4872-AA91-ED118AD0D3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462659">
            <a:off x="1183428" y="1777999"/>
            <a:ext cx="6467052" cy="4850289"/>
          </a:xfrm>
        </p:spPr>
      </p:pic>
      <p:pic>
        <p:nvPicPr>
          <p:cNvPr id="7" name="Kuva 6">
            <a:extLst>
              <a:ext uri="{FF2B5EF4-FFF2-40B4-BE49-F238E27FC236}">
                <a16:creationId xmlns:a16="http://schemas.microsoft.com/office/drawing/2014/main" id="{13917182-6146-4515-8B69-2EF953CC0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74532">
            <a:off x="7602220" y="3124200"/>
            <a:ext cx="4267200" cy="3200400"/>
          </a:xfrm>
          <a:prstGeom prst="rect">
            <a:avLst/>
          </a:prstGeom>
        </p:spPr>
      </p:pic>
      <p:pic>
        <p:nvPicPr>
          <p:cNvPr id="9" name="Kuva 8">
            <a:extLst>
              <a:ext uri="{FF2B5EF4-FFF2-40B4-BE49-F238E27FC236}">
                <a16:creationId xmlns:a16="http://schemas.microsoft.com/office/drawing/2014/main" id="{30C5B7A8-8446-40AD-9848-F493DCEE4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80231">
            <a:off x="7330440" y="203200"/>
            <a:ext cx="4490720" cy="3368040"/>
          </a:xfrm>
          <a:prstGeom prst="rect">
            <a:avLst/>
          </a:prstGeom>
        </p:spPr>
      </p:pic>
      <p:sp>
        <p:nvSpPr>
          <p:cNvPr id="10" name="Suorakulmio 9">
            <a:extLst>
              <a:ext uri="{FF2B5EF4-FFF2-40B4-BE49-F238E27FC236}">
                <a16:creationId xmlns:a16="http://schemas.microsoft.com/office/drawing/2014/main" id="{CF715415-F5DF-427F-8BD9-0DC152B7C8ED}"/>
              </a:ext>
            </a:extLst>
          </p:cNvPr>
          <p:cNvSpPr/>
          <p:nvPr/>
        </p:nvSpPr>
        <p:spPr>
          <a:xfrm>
            <a:off x="8829040" y="5496560"/>
            <a:ext cx="2892235" cy="713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KIELEN RIKAS MAAILMA</a:t>
            </a:r>
          </a:p>
        </p:txBody>
      </p:sp>
      <p:sp>
        <p:nvSpPr>
          <p:cNvPr id="11" name="Suorakulmio 10">
            <a:extLst>
              <a:ext uri="{FF2B5EF4-FFF2-40B4-BE49-F238E27FC236}">
                <a16:creationId xmlns:a16="http://schemas.microsoft.com/office/drawing/2014/main" id="{EAB6EDDB-4120-40DA-A025-77428A84D8DB}"/>
              </a:ext>
            </a:extLst>
          </p:cNvPr>
          <p:cNvSpPr/>
          <p:nvPr/>
        </p:nvSpPr>
        <p:spPr>
          <a:xfrm>
            <a:off x="598985" y="5618375"/>
            <a:ext cx="2577848" cy="791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 YMPÄRISTÖSSÄNI</a:t>
            </a:r>
          </a:p>
        </p:txBody>
      </p:sp>
      <p:sp>
        <p:nvSpPr>
          <p:cNvPr id="12" name="Suorakulmio 11">
            <a:extLst>
              <a:ext uri="{FF2B5EF4-FFF2-40B4-BE49-F238E27FC236}">
                <a16:creationId xmlns:a16="http://schemas.microsoft.com/office/drawing/2014/main" id="{0AF6BDEC-D249-4652-A3E3-0B410423D5F1}"/>
              </a:ext>
            </a:extLst>
          </p:cNvPr>
          <p:cNvSpPr/>
          <p:nvPr/>
        </p:nvSpPr>
        <p:spPr>
          <a:xfrm>
            <a:off x="838199" y="1548810"/>
            <a:ext cx="252920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MINÄ JA MEIDÄN YHTEISÖMME</a:t>
            </a:r>
          </a:p>
        </p:txBody>
      </p:sp>
    </p:spTree>
    <p:extLst>
      <p:ext uri="{BB962C8B-B14F-4D97-AF65-F5344CB8AC3E}">
        <p14:creationId xmlns:p14="http://schemas.microsoft.com/office/powerpoint/2010/main" val="3534350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7D17AF-9B7E-49CD-8B54-79A3A48EC2CE}"/>
              </a:ext>
            </a:extLst>
          </p:cNvPr>
          <p:cNvSpPr>
            <a:spLocks noGrp="1"/>
          </p:cNvSpPr>
          <p:nvPr>
            <p:ph type="title"/>
          </p:nvPr>
        </p:nvSpPr>
        <p:spPr/>
        <p:txBody>
          <a:bodyPr/>
          <a:lstStyle/>
          <a:p>
            <a:endParaRPr lang="fi-FI"/>
          </a:p>
        </p:txBody>
      </p:sp>
      <p:pic>
        <p:nvPicPr>
          <p:cNvPr id="5" name="Sisällön paikkamerkki 4">
            <a:extLst>
              <a:ext uri="{FF2B5EF4-FFF2-40B4-BE49-F238E27FC236}">
                <a16:creationId xmlns:a16="http://schemas.microsoft.com/office/drawing/2014/main" id="{22990E8C-C10A-4B02-AB34-5EA7B029DD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9945396">
            <a:off x="393326" y="183802"/>
            <a:ext cx="4358437" cy="2889250"/>
          </a:xfrm>
        </p:spPr>
      </p:pic>
      <p:pic>
        <p:nvPicPr>
          <p:cNvPr id="7" name="Kuva 6">
            <a:extLst>
              <a:ext uri="{FF2B5EF4-FFF2-40B4-BE49-F238E27FC236}">
                <a16:creationId xmlns:a16="http://schemas.microsoft.com/office/drawing/2014/main" id="{D7C32647-F217-4874-983C-D17ABD775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83201">
            <a:off x="2443509" y="2747258"/>
            <a:ext cx="5134187" cy="3850640"/>
          </a:xfrm>
          <a:prstGeom prst="rect">
            <a:avLst/>
          </a:prstGeom>
        </p:spPr>
      </p:pic>
      <p:pic>
        <p:nvPicPr>
          <p:cNvPr id="9" name="Kuva 8">
            <a:extLst>
              <a:ext uri="{FF2B5EF4-FFF2-40B4-BE49-F238E27FC236}">
                <a16:creationId xmlns:a16="http://schemas.microsoft.com/office/drawing/2014/main" id="{61A22129-DE0B-42E0-B18A-29E9C41D5E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783383">
            <a:off x="8221980" y="405447"/>
            <a:ext cx="3427307" cy="2570480"/>
          </a:xfrm>
          <a:prstGeom prst="rect">
            <a:avLst/>
          </a:prstGeom>
        </p:spPr>
      </p:pic>
      <p:pic>
        <p:nvPicPr>
          <p:cNvPr id="11" name="Kuva 10">
            <a:extLst>
              <a:ext uri="{FF2B5EF4-FFF2-40B4-BE49-F238E27FC236}">
                <a16:creationId xmlns:a16="http://schemas.microsoft.com/office/drawing/2014/main" id="{4595596B-DADD-439B-9E17-C8835C410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55383">
            <a:off x="7607910" y="2456917"/>
            <a:ext cx="3557692" cy="2668269"/>
          </a:xfrm>
          <a:prstGeom prst="rect">
            <a:avLst/>
          </a:prstGeom>
        </p:spPr>
      </p:pic>
      <p:pic>
        <p:nvPicPr>
          <p:cNvPr id="13" name="Kuva 12">
            <a:extLst>
              <a:ext uri="{FF2B5EF4-FFF2-40B4-BE49-F238E27FC236}">
                <a16:creationId xmlns:a16="http://schemas.microsoft.com/office/drawing/2014/main" id="{1B4AA926-5251-422E-9C76-E30B1CF8F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108000">
            <a:off x="290586" y="3169444"/>
            <a:ext cx="2883987" cy="2162990"/>
          </a:xfrm>
          <a:prstGeom prst="rect">
            <a:avLst/>
          </a:prstGeom>
        </p:spPr>
      </p:pic>
      <p:pic>
        <p:nvPicPr>
          <p:cNvPr id="15" name="Kuva 14">
            <a:extLst>
              <a:ext uri="{FF2B5EF4-FFF2-40B4-BE49-F238E27FC236}">
                <a16:creationId xmlns:a16="http://schemas.microsoft.com/office/drawing/2014/main" id="{FBDE28E7-4502-4D0B-B597-0DEF2D19D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803729">
            <a:off x="4458864" y="318453"/>
            <a:ext cx="3659293" cy="2744470"/>
          </a:xfrm>
          <a:prstGeom prst="rect">
            <a:avLst/>
          </a:prstGeom>
        </p:spPr>
      </p:pic>
      <p:pic>
        <p:nvPicPr>
          <p:cNvPr id="17" name="Kuva 16">
            <a:extLst>
              <a:ext uri="{FF2B5EF4-FFF2-40B4-BE49-F238E27FC236}">
                <a16:creationId xmlns:a16="http://schemas.microsoft.com/office/drawing/2014/main" id="{05BDCE4C-39A3-4739-BF15-04816F7275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1851443">
            <a:off x="7949799" y="4539904"/>
            <a:ext cx="3115733" cy="1868896"/>
          </a:xfrm>
          <a:prstGeom prst="rect">
            <a:avLst/>
          </a:prstGeom>
        </p:spPr>
      </p:pic>
      <p:sp>
        <p:nvSpPr>
          <p:cNvPr id="18" name="Suorakulmio 17">
            <a:extLst>
              <a:ext uri="{FF2B5EF4-FFF2-40B4-BE49-F238E27FC236}">
                <a16:creationId xmlns:a16="http://schemas.microsoft.com/office/drawing/2014/main" id="{EA6CADBE-2AB0-44D4-A190-A82DD3CE3B00}"/>
              </a:ext>
            </a:extLst>
          </p:cNvPr>
          <p:cNvSpPr/>
          <p:nvPr/>
        </p:nvSpPr>
        <p:spPr>
          <a:xfrm>
            <a:off x="0" y="5703216"/>
            <a:ext cx="2092246" cy="1154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 YMPÄRISTÖSSÄNI</a:t>
            </a:r>
          </a:p>
        </p:txBody>
      </p:sp>
      <p:sp>
        <p:nvSpPr>
          <p:cNvPr id="19" name="Suorakulmio 18">
            <a:extLst>
              <a:ext uri="{FF2B5EF4-FFF2-40B4-BE49-F238E27FC236}">
                <a16:creationId xmlns:a16="http://schemas.microsoft.com/office/drawing/2014/main" id="{0948CCD8-CD35-46F3-BE47-55A67E7E1A43}"/>
              </a:ext>
            </a:extLst>
          </p:cNvPr>
          <p:cNvSpPr/>
          <p:nvPr/>
        </p:nvSpPr>
        <p:spPr>
          <a:xfrm>
            <a:off x="4699451" y="5861115"/>
            <a:ext cx="2243580" cy="8389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KIELEN RIKAS MAAILMA</a:t>
            </a:r>
          </a:p>
        </p:txBody>
      </p:sp>
      <p:sp>
        <p:nvSpPr>
          <p:cNvPr id="20" name="Ellipsi 19">
            <a:extLst>
              <a:ext uri="{FF2B5EF4-FFF2-40B4-BE49-F238E27FC236}">
                <a16:creationId xmlns:a16="http://schemas.microsoft.com/office/drawing/2014/main" id="{0835F8AD-ED73-41BA-8F26-FCD8D4500E64}"/>
              </a:ext>
            </a:extLst>
          </p:cNvPr>
          <p:cNvSpPr/>
          <p:nvPr/>
        </p:nvSpPr>
        <p:spPr>
          <a:xfrm>
            <a:off x="7419711" y="-25868"/>
            <a:ext cx="217677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VESIPAJOISSA</a:t>
            </a:r>
          </a:p>
        </p:txBody>
      </p:sp>
    </p:spTree>
    <p:extLst>
      <p:ext uri="{BB962C8B-B14F-4D97-AF65-F5344CB8AC3E}">
        <p14:creationId xmlns:p14="http://schemas.microsoft.com/office/powerpoint/2010/main" val="3157625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FE2BE1-1CF1-48F6-BBB2-C0261A0C767C}"/>
              </a:ext>
            </a:extLst>
          </p:cNvPr>
          <p:cNvSpPr>
            <a:spLocks noGrp="1"/>
          </p:cNvSpPr>
          <p:nvPr>
            <p:ph type="title"/>
          </p:nvPr>
        </p:nvSpPr>
        <p:spPr/>
        <p:txBody>
          <a:bodyPr/>
          <a:lstStyle/>
          <a:p>
            <a:r>
              <a:rPr lang="fi-FI" dirty="0"/>
              <a:t>”</a:t>
            </a:r>
            <a:r>
              <a:rPr lang="fi-FI" i="1" dirty="0"/>
              <a:t>Oppiminen ympäristössä”</a:t>
            </a:r>
            <a:br>
              <a:rPr lang="fi-FI" dirty="0"/>
            </a:br>
            <a:r>
              <a:rPr lang="fi-FI" dirty="0"/>
              <a:t>VESIPAJASSA</a:t>
            </a:r>
          </a:p>
        </p:txBody>
      </p:sp>
      <p:pic>
        <p:nvPicPr>
          <p:cNvPr id="5" name="Sisällön paikkamerkki 4">
            <a:extLst>
              <a:ext uri="{FF2B5EF4-FFF2-40B4-BE49-F238E27FC236}">
                <a16:creationId xmlns:a16="http://schemas.microsoft.com/office/drawing/2014/main" id="{14D218A7-7C5C-4B40-9055-7A07415C16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4968" y="1904048"/>
            <a:ext cx="3263503" cy="4351338"/>
          </a:xfrm>
        </p:spPr>
      </p:pic>
      <p:pic>
        <p:nvPicPr>
          <p:cNvPr id="7" name="Kuva 6">
            <a:extLst>
              <a:ext uri="{FF2B5EF4-FFF2-40B4-BE49-F238E27FC236}">
                <a16:creationId xmlns:a16="http://schemas.microsoft.com/office/drawing/2014/main" id="{D00458BC-58E8-4F00-A3F2-5FD8AE776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951" y="1198881"/>
            <a:ext cx="3712409" cy="4949878"/>
          </a:xfrm>
          <a:prstGeom prst="rect">
            <a:avLst/>
          </a:prstGeom>
        </p:spPr>
      </p:pic>
      <p:pic>
        <p:nvPicPr>
          <p:cNvPr id="6" name="Kuva 5">
            <a:extLst>
              <a:ext uri="{FF2B5EF4-FFF2-40B4-BE49-F238E27FC236}">
                <a16:creationId xmlns:a16="http://schemas.microsoft.com/office/drawing/2014/main" id="{CB22CF99-C623-4A66-AF19-F80E4CC63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90987" y="2855913"/>
            <a:ext cx="4010026" cy="2788920"/>
          </a:xfrm>
          <a:prstGeom prst="rect">
            <a:avLst/>
          </a:prstGeom>
        </p:spPr>
      </p:pic>
      <p:sp>
        <p:nvSpPr>
          <p:cNvPr id="4" name="Sydän 3">
            <a:extLst>
              <a:ext uri="{FF2B5EF4-FFF2-40B4-BE49-F238E27FC236}">
                <a16:creationId xmlns:a16="http://schemas.microsoft.com/office/drawing/2014/main" id="{AFE827B5-77EB-4772-BB0B-163BF1DE4175}"/>
              </a:ext>
            </a:extLst>
          </p:cNvPr>
          <p:cNvSpPr/>
          <p:nvPr/>
        </p:nvSpPr>
        <p:spPr>
          <a:xfrm>
            <a:off x="2759329" y="2752627"/>
            <a:ext cx="207390" cy="1508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ydän 9">
            <a:extLst>
              <a:ext uri="{FF2B5EF4-FFF2-40B4-BE49-F238E27FC236}">
                <a16:creationId xmlns:a16="http://schemas.microsoft.com/office/drawing/2014/main" id="{C184BFED-D43E-4D27-B0C6-EE5E51867818}"/>
              </a:ext>
            </a:extLst>
          </p:cNvPr>
          <p:cNvSpPr/>
          <p:nvPr/>
        </p:nvSpPr>
        <p:spPr>
          <a:xfrm>
            <a:off x="3133445" y="3404648"/>
            <a:ext cx="207390" cy="1508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ydän 10">
            <a:extLst>
              <a:ext uri="{FF2B5EF4-FFF2-40B4-BE49-F238E27FC236}">
                <a16:creationId xmlns:a16="http://schemas.microsoft.com/office/drawing/2014/main" id="{508120B0-9DA4-4BE7-A753-FA21EDA5C2EE}"/>
              </a:ext>
            </a:extLst>
          </p:cNvPr>
          <p:cNvSpPr/>
          <p:nvPr/>
        </p:nvSpPr>
        <p:spPr>
          <a:xfrm>
            <a:off x="4157638" y="3861073"/>
            <a:ext cx="140985" cy="29614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ydän 11">
            <a:extLst>
              <a:ext uri="{FF2B5EF4-FFF2-40B4-BE49-F238E27FC236}">
                <a16:creationId xmlns:a16="http://schemas.microsoft.com/office/drawing/2014/main" id="{A03F9746-52AE-4C91-A8B7-84FEDE1B80F6}"/>
              </a:ext>
            </a:extLst>
          </p:cNvPr>
          <p:cNvSpPr/>
          <p:nvPr/>
        </p:nvSpPr>
        <p:spPr>
          <a:xfrm flipH="1">
            <a:off x="6591582" y="4157221"/>
            <a:ext cx="337118" cy="23567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3" name="Sydän 12">
            <a:extLst>
              <a:ext uri="{FF2B5EF4-FFF2-40B4-BE49-F238E27FC236}">
                <a16:creationId xmlns:a16="http://schemas.microsoft.com/office/drawing/2014/main" id="{16AE1DAE-B439-4E03-8B00-71C129DEABAB}"/>
              </a:ext>
            </a:extLst>
          </p:cNvPr>
          <p:cNvSpPr/>
          <p:nvPr/>
        </p:nvSpPr>
        <p:spPr>
          <a:xfrm>
            <a:off x="5141167" y="3035431"/>
            <a:ext cx="288672" cy="27652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ydän 13">
            <a:extLst>
              <a:ext uri="{FF2B5EF4-FFF2-40B4-BE49-F238E27FC236}">
                <a16:creationId xmlns:a16="http://schemas.microsoft.com/office/drawing/2014/main" id="{F0E704B6-B7FE-4860-BB6A-10F9A4F9CE46}"/>
              </a:ext>
            </a:extLst>
          </p:cNvPr>
          <p:cNvSpPr/>
          <p:nvPr/>
        </p:nvSpPr>
        <p:spPr>
          <a:xfrm flipH="1">
            <a:off x="8572782" y="2406609"/>
            <a:ext cx="337118" cy="23567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 name="Sydän 14">
            <a:extLst>
              <a:ext uri="{FF2B5EF4-FFF2-40B4-BE49-F238E27FC236}">
                <a16:creationId xmlns:a16="http://schemas.microsoft.com/office/drawing/2014/main" id="{5579DF45-85FE-46F8-8BAE-2E1E28E937A1}"/>
              </a:ext>
            </a:extLst>
          </p:cNvPr>
          <p:cNvSpPr/>
          <p:nvPr/>
        </p:nvSpPr>
        <p:spPr>
          <a:xfrm flipH="1">
            <a:off x="9168788" y="2785620"/>
            <a:ext cx="337118" cy="23567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Suorakulmio 7">
            <a:extLst>
              <a:ext uri="{FF2B5EF4-FFF2-40B4-BE49-F238E27FC236}">
                <a16:creationId xmlns:a16="http://schemas.microsoft.com/office/drawing/2014/main" id="{777E5404-4BD8-46E8-80B9-E3B99F96995C}"/>
              </a:ext>
            </a:extLst>
          </p:cNvPr>
          <p:cNvSpPr/>
          <p:nvPr/>
        </p:nvSpPr>
        <p:spPr>
          <a:xfrm>
            <a:off x="546755" y="1583703"/>
            <a:ext cx="1929325" cy="9238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 YMPÄRISTÖSSÄNI</a:t>
            </a:r>
          </a:p>
        </p:txBody>
      </p:sp>
      <p:sp>
        <p:nvSpPr>
          <p:cNvPr id="16" name="Ellipsi 15">
            <a:extLst>
              <a:ext uri="{FF2B5EF4-FFF2-40B4-BE49-F238E27FC236}">
                <a16:creationId xmlns:a16="http://schemas.microsoft.com/office/drawing/2014/main" id="{FDFDE163-B1F4-4E52-9AFE-F6426AA961BB}"/>
              </a:ext>
            </a:extLst>
          </p:cNvPr>
          <p:cNvSpPr/>
          <p:nvPr/>
        </p:nvSpPr>
        <p:spPr>
          <a:xfrm>
            <a:off x="4701539" y="1338605"/>
            <a:ext cx="2502971" cy="10680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SAIPPUAKUPLIA</a:t>
            </a:r>
          </a:p>
        </p:txBody>
      </p:sp>
      <p:pic>
        <p:nvPicPr>
          <p:cNvPr id="17" name="Kuva 16">
            <a:extLst>
              <a:ext uri="{FF2B5EF4-FFF2-40B4-BE49-F238E27FC236}">
                <a16:creationId xmlns:a16="http://schemas.microsoft.com/office/drawing/2014/main" id="{4219327C-0744-4093-9B0E-82BC5A236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920" y="4496853"/>
            <a:ext cx="2858347" cy="2143760"/>
          </a:xfrm>
          <a:prstGeom prst="rect">
            <a:avLst/>
          </a:prstGeom>
        </p:spPr>
      </p:pic>
    </p:spTree>
    <p:extLst>
      <p:ext uri="{BB962C8B-B14F-4D97-AF65-F5344CB8AC3E}">
        <p14:creationId xmlns:p14="http://schemas.microsoft.com/office/powerpoint/2010/main" val="136711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2E7293-3855-4D83-AC82-F55211E567CD}"/>
              </a:ext>
            </a:extLst>
          </p:cNvPr>
          <p:cNvSpPr>
            <a:spLocks noGrp="1"/>
          </p:cNvSpPr>
          <p:nvPr>
            <p:ph type="title"/>
          </p:nvPr>
        </p:nvSpPr>
        <p:spPr/>
        <p:txBody>
          <a:bodyPr/>
          <a:lstStyle/>
          <a:p>
            <a:r>
              <a:rPr lang="fi-FI" dirty="0"/>
              <a:t>VESIPAJASSA</a:t>
            </a:r>
          </a:p>
        </p:txBody>
      </p:sp>
      <p:pic>
        <p:nvPicPr>
          <p:cNvPr id="5" name="Sisällön paikkamerkki 4">
            <a:extLst>
              <a:ext uri="{FF2B5EF4-FFF2-40B4-BE49-F238E27FC236}">
                <a16:creationId xmlns:a16="http://schemas.microsoft.com/office/drawing/2014/main" id="{12E9AE0B-83A1-4169-B837-3082C0D7C5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0796916">
            <a:off x="988886" y="2218590"/>
            <a:ext cx="3724373" cy="4351338"/>
          </a:xfrm>
        </p:spPr>
      </p:pic>
      <p:pic>
        <p:nvPicPr>
          <p:cNvPr id="6" name="Kuva 5">
            <a:extLst>
              <a:ext uri="{FF2B5EF4-FFF2-40B4-BE49-F238E27FC236}">
                <a16:creationId xmlns:a16="http://schemas.microsoft.com/office/drawing/2014/main" id="{F6D7E595-C784-47C3-B751-16FB9671A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659" y="1383104"/>
            <a:ext cx="3908702" cy="5211603"/>
          </a:xfrm>
          <a:prstGeom prst="rect">
            <a:avLst/>
          </a:prstGeom>
        </p:spPr>
      </p:pic>
      <p:sp>
        <p:nvSpPr>
          <p:cNvPr id="3" name="Ellipsi 2">
            <a:extLst>
              <a:ext uri="{FF2B5EF4-FFF2-40B4-BE49-F238E27FC236}">
                <a16:creationId xmlns:a16="http://schemas.microsoft.com/office/drawing/2014/main" id="{C8E26E9F-AA25-4CDA-B6EF-7F1D713F1567}"/>
              </a:ext>
            </a:extLst>
          </p:cNvPr>
          <p:cNvSpPr/>
          <p:nvPr/>
        </p:nvSpPr>
        <p:spPr>
          <a:xfrm>
            <a:off x="9323109" y="725864"/>
            <a:ext cx="1828800" cy="1046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UIKO VAI EI?</a:t>
            </a:r>
          </a:p>
        </p:txBody>
      </p:sp>
      <p:sp>
        <p:nvSpPr>
          <p:cNvPr id="4" name="Ellipsi 3">
            <a:extLst>
              <a:ext uri="{FF2B5EF4-FFF2-40B4-BE49-F238E27FC236}">
                <a16:creationId xmlns:a16="http://schemas.microsoft.com/office/drawing/2014/main" id="{B44281F4-DD18-465B-9929-B0D5750007F5}"/>
              </a:ext>
            </a:extLst>
          </p:cNvPr>
          <p:cNvSpPr/>
          <p:nvPr/>
        </p:nvSpPr>
        <p:spPr>
          <a:xfrm>
            <a:off x="9869864" y="1979629"/>
            <a:ext cx="197963"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6DD18949-CBCF-482A-826E-AD30331D7889}"/>
              </a:ext>
            </a:extLst>
          </p:cNvPr>
          <p:cNvSpPr/>
          <p:nvPr/>
        </p:nvSpPr>
        <p:spPr>
          <a:xfrm>
            <a:off x="9602196" y="2361414"/>
            <a:ext cx="197963"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6D18FEFF-B01C-4E1C-98AF-E95AADE43051}"/>
              </a:ext>
            </a:extLst>
          </p:cNvPr>
          <p:cNvSpPr/>
          <p:nvPr/>
        </p:nvSpPr>
        <p:spPr>
          <a:xfrm>
            <a:off x="9214631" y="2620652"/>
            <a:ext cx="197963"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3" name="Ellipsi 12">
            <a:extLst>
              <a:ext uri="{FF2B5EF4-FFF2-40B4-BE49-F238E27FC236}">
                <a16:creationId xmlns:a16="http://schemas.microsoft.com/office/drawing/2014/main" id="{880F903B-E54C-4B25-9FC2-C808E9D3BC46}"/>
              </a:ext>
            </a:extLst>
          </p:cNvPr>
          <p:cNvSpPr/>
          <p:nvPr/>
        </p:nvSpPr>
        <p:spPr>
          <a:xfrm>
            <a:off x="8658379" y="2708667"/>
            <a:ext cx="197963"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Ellipsi 13">
            <a:extLst>
              <a:ext uri="{FF2B5EF4-FFF2-40B4-BE49-F238E27FC236}">
                <a16:creationId xmlns:a16="http://schemas.microsoft.com/office/drawing/2014/main" id="{1F3F93C7-7B8E-4D76-BF1D-FCCD3FF4A0B6}"/>
              </a:ext>
            </a:extLst>
          </p:cNvPr>
          <p:cNvSpPr/>
          <p:nvPr/>
        </p:nvSpPr>
        <p:spPr>
          <a:xfrm>
            <a:off x="8084736" y="2708667"/>
            <a:ext cx="197963"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Ellipsi 14">
            <a:extLst>
              <a:ext uri="{FF2B5EF4-FFF2-40B4-BE49-F238E27FC236}">
                <a16:creationId xmlns:a16="http://schemas.microsoft.com/office/drawing/2014/main" id="{8DB1E49F-6F68-4A3D-AF8E-BD761A881725}"/>
              </a:ext>
            </a:extLst>
          </p:cNvPr>
          <p:cNvSpPr/>
          <p:nvPr/>
        </p:nvSpPr>
        <p:spPr>
          <a:xfrm>
            <a:off x="7417324" y="2460396"/>
            <a:ext cx="197963"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Ellipsi 15">
            <a:extLst>
              <a:ext uri="{FF2B5EF4-FFF2-40B4-BE49-F238E27FC236}">
                <a16:creationId xmlns:a16="http://schemas.microsoft.com/office/drawing/2014/main" id="{3F1C6D94-E83F-43AC-8C22-7097288EC9F8}"/>
              </a:ext>
            </a:extLst>
          </p:cNvPr>
          <p:cNvSpPr/>
          <p:nvPr/>
        </p:nvSpPr>
        <p:spPr>
          <a:xfrm>
            <a:off x="3146269" y="2868923"/>
            <a:ext cx="218387" cy="260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Ellipsi 16">
            <a:extLst>
              <a:ext uri="{FF2B5EF4-FFF2-40B4-BE49-F238E27FC236}">
                <a16:creationId xmlns:a16="http://schemas.microsoft.com/office/drawing/2014/main" id="{D2FA0E0F-918F-4F02-8203-0E8377BE2249}"/>
              </a:ext>
            </a:extLst>
          </p:cNvPr>
          <p:cNvSpPr/>
          <p:nvPr/>
        </p:nvSpPr>
        <p:spPr>
          <a:xfrm>
            <a:off x="6825648" y="2248325"/>
            <a:ext cx="436775" cy="273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Ellipsi 17">
            <a:extLst>
              <a:ext uri="{FF2B5EF4-FFF2-40B4-BE49-F238E27FC236}">
                <a16:creationId xmlns:a16="http://schemas.microsoft.com/office/drawing/2014/main" id="{F524F3F7-2F6B-4733-B6E0-3A67CBCE308A}"/>
              </a:ext>
            </a:extLst>
          </p:cNvPr>
          <p:cNvSpPr/>
          <p:nvPr/>
        </p:nvSpPr>
        <p:spPr>
          <a:xfrm>
            <a:off x="5524609" y="2483963"/>
            <a:ext cx="436775" cy="273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Ellipsi 18">
            <a:extLst>
              <a:ext uri="{FF2B5EF4-FFF2-40B4-BE49-F238E27FC236}">
                <a16:creationId xmlns:a16="http://schemas.microsoft.com/office/drawing/2014/main" id="{578592B1-6F62-4FEA-AA67-B733A70789F7}"/>
              </a:ext>
            </a:extLst>
          </p:cNvPr>
          <p:cNvSpPr/>
          <p:nvPr/>
        </p:nvSpPr>
        <p:spPr>
          <a:xfrm>
            <a:off x="2441542" y="3447101"/>
            <a:ext cx="283765" cy="2104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1ADE5916-FF7E-4768-BF40-727E2F840B67}"/>
              </a:ext>
            </a:extLst>
          </p:cNvPr>
          <p:cNvSpPr/>
          <p:nvPr/>
        </p:nvSpPr>
        <p:spPr>
          <a:xfrm>
            <a:off x="8282699" y="5081047"/>
            <a:ext cx="2331882" cy="970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 YMPÄRISTÖSSÄNI</a:t>
            </a:r>
          </a:p>
        </p:txBody>
      </p:sp>
      <p:sp>
        <p:nvSpPr>
          <p:cNvPr id="21" name="Suorakulmio 20">
            <a:extLst>
              <a:ext uri="{FF2B5EF4-FFF2-40B4-BE49-F238E27FC236}">
                <a16:creationId xmlns:a16="http://schemas.microsoft.com/office/drawing/2014/main" id="{F6D06ADC-BC6E-4A07-8AA0-90F8EF484BBF}"/>
              </a:ext>
            </a:extLst>
          </p:cNvPr>
          <p:cNvSpPr/>
          <p:nvPr/>
        </p:nvSpPr>
        <p:spPr>
          <a:xfrm>
            <a:off x="8856342" y="3657600"/>
            <a:ext cx="2069324" cy="69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MINÄ JA MEIDÄN YHTEISÖMME</a:t>
            </a:r>
          </a:p>
        </p:txBody>
      </p:sp>
    </p:spTree>
    <p:extLst>
      <p:ext uri="{BB962C8B-B14F-4D97-AF65-F5344CB8AC3E}">
        <p14:creationId xmlns:p14="http://schemas.microsoft.com/office/powerpoint/2010/main" val="13539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FA6C9D-40B5-4693-8852-1134FA7BF94B}"/>
              </a:ext>
            </a:extLst>
          </p:cNvPr>
          <p:cNvSpPr>
            <a:spLocks noGrp="1"/>
          </p:cNvSpPr>
          <p:nvPr>
            <p:ph type="title"/>
          </p:nvPr>
        </p:nvSpPr>
        <p:spPr>
          <a:xfrm>
            <a:off x="831850" y="833120"/>
            <a:ext cx="10515600" cy="1026160"/>
          </a:xfrm>
        </p:spPr>
        <p:txBody>
          <a:bodyPr>
            <a:normAutofit/>
          </a:bodyPr>
          <a:lstStyle/>
          <a:p>
            <a:r>
              <a:rPr lang="fi-FI" dirty="0"/>
              <a:t>VESIPAJASSA</a:t>
            </a:r>
          </a:p>
        </p:txBody>
      </p:sp>
      <p:sp>
        <p:nvSpPr>
          <p:cNvPr id="3" name="Tekstin paikkamerkki 2">
            <a:extLst>
              <a:ext uri="{FF2B5EF4-FFF2-40B4-BE49-F238E27FC236}">
                <a16:creationId xmlns:a16="http://schemas.microsoft.com/office/drawing/2014/main" id="{4772545D-74A3-4EEC-BC3E-303BBA350411}"/>
              </a:ext>
            </a:extLst>
          </p:cNvPr>
          <p:cNvSpPr>
            <a:spLocks noGrp="1"/>
          </p:cNvSpPr>
          <p:nvPr>
            <p:ph type="body" idx="1"/>
          </p:nvPr>
        </p:nvSpPr>
        <p:spPr>
          <a:xfrm>
            <a:off x="831850" y="2893507"/>
            <a:ext cx="10515600" cy="3101939"/>
          </a:xfrm>
        </p:spPr>
        <p:txBody>
          <a:bodyPr/>
          <a:lstStyle/>
          <a:p>
            <a:endParaRPr lang="fi-FI" dirty="0"/>
          </a:p>
        </p:txBody>
      </p:sp>
      <p:pic>
        <p:nvPicPr>
          <p:cNvPr id="4" name="vesihana_0">
            <a:hlinkClick r:id="" action="ppaction://media"/>
            <a:extLst>
              <a:ext uri="{FF2B5EF4-FFF2-40B4-BE49-F238E27FC236}">
                <a16:creationId xmlns:a16="http://schemas.microsoft.com/office/drawing/2014/main" id="{84C08C57-954F-4E6F-A367-9818FF9C03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71360" y="1186618"/>
            <a:ext cx="406400" cy="406400"/>
          </a:xfrm>
          <a:prstGeom prst="rect">
            <a:avLst/>
          </a:prstGeom>
        </p:spPr>
      </p:pic>
      <p:pic>
        <p:nvPicPr>
          <p:cNvPr id="5" name="Kuva 4">
            <a:extLst>
              <a:ext uri="{FF2B5EF4-FFF2-40B4-BE49-F238E27FC236}">
                <a16:creationId xmlns:a16="http://schemas.microsoft.com/office/drawing/2014/main" id="{E06618B4-55CD-432F-87C1-052D258DB578}"/>
              </a:ext>
            </a:extLst>
          </p:cNvPr>
          <p:cNvPicPr>
            <a:picLocks noChangeAspect="1"/>
          </p:cNvPicPr>
          <p:nvPr/>
        </p:nvPicPr>
        <p:blipFill>
          <a:blip r:embed="rId5"/>
          <a:stretch>
            <a:fillRect/>
          </a:stretch>
        </p:blipFill>
        <p:spPr>
          <a:xfrm>
            <a:off x="4872430" y="981752"/>
            <a:ext cx="1390500" cy="1222533"/>
          </a:xfrm>
          <a:prstGeom prst="rect">
            <a:avLst/>
          </a:prstGeom>
        </p:spPr>
      </p:pic>
      <p:pic>
        <p:nvPicPr>
          <p:cNvPr id="7" name="Kuva 6">
            <a:extLst>
              <a:ext uri="{FF2B5EF4-FFF2-40B4-BE49-F238E27FC236}">
                <a16:creationId xmlns:a16="http://schemas.microsoft.com/office/drawing/2014/main" id="{001898DA-AEA1-49AF-9323-6FA34C89F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83657">
            <a:off x="5392672" y="2726779"/>
            <a:ext cx="4551680" cy="3413760"/>
          </a:xfrm>
          <a:prstGeom prst="rect">
            <a:avLst/>
          </a:prstGeom>
        </p:spPr>
      </p:pic>
      <p:pic>
        <p:nvPicPr>
          <p:cNvPr id="9" name="Kuva 8">
            <a:extLst>
              <a:ext uri="{FF2B5EF4-FFF2-40B4-BE49-F238E27FC236}">
                <a16:creationId xmlns:a16="http://schemas.microsoft.com/office/drawing/2014/main" id="{AA6896E2-7EE5-4FB2-A855-366BCFFFC4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80786">
            <a:off x="450515" y="2409069"/>
            <a:ext cx="4166870" cy="2893507"/>
          </a:xfrm>
          <a:prstGeom prst="rect">
            <a:avLst/>
          </a:prstGeom>
        </p:spPr>
      </p:pic>
      <p:sp>
        <p:nvSpPr>
          <p:cNvPr id="6" name="Suorakulmio 5">
            <a:extLst>
              <a:ext uri="{FF2B5EF4-FFF2-40B4-BE49-F238E27FC236}">
                <a16:creationId xmlns:a16="http://schemas.microsoft.com/office/drawing/2014/main" id="{84DA8F06-8D6F-4AEE-AC78-5C2CED5A30C0}"/>
              </a:ext>
            </a:extLst>
          </p:cNvPr>
          <p:cNvSpPr/>
          <p:nvPr/>
        </p:nvSpPr>
        <p:spPr>
          <a:xfrm>
            <a:off x="2326640" y="5222240"/>
            <a:ext cx="2306320" cy="839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TUTKIN JA TOIMIN YMPÄRISTÖSSÄNI</a:t>
            </a:r>
          </a:p>
        </p:txBody>
      </p:sp>
      <p:sp>
        <p:nvSpPr>
          <p:cNvPr id="11" name="Ellipsi 10">
            <a:extLst>
              <a:ext uri="{FF2B5EF4-FFF2-40B4-BE49-F238E27FC236}">
                <a16:creationId xmlns:a16="http://schemas.microsoft.com/office/drawing/2014/main" id="{B7DE39D1-04A0-42FA-BC4C-61EA07A79D5A}"/>
              </a:ext>
            </a:extLst>
          </p:cNvPr>
          <p:cNvSpPr/>
          <p:nvPr/>
        </p:nvSpPr>
        <p:spPr>
          <a:xfrm>
            <a:off x="8408709" y="981752"/>
            <a:ext cx="2300140" cy="10261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a:t>
            </a:r>
            <a:r>
              <a:rPr lang="fi-FI" dirty="0" err="1"/>
              <a:t>Jippii</a:t>
            </a:r>
            <a:r>
              <a:rPr lang="fi-FI" dirty="0"/>
              <a:t>…Suola sulattaa jään”</a:t>
            </a:r>
          </a:p>
        </p:txBody>
      </p:sp>
      <p:sp>
        <p:nvSpPr>
          <p:cNvPr id="12" name="Ellipsi 11">
            <a:extLst>
              <a:ext uri="{FF2B5EF4-FFF2-40B4-BE49-F238E27FC236}">
                <a16:creationId xmlns:a16="http://schemas.microsoft.com/office/drawing/2014/main" id="{B434B57A-D07B-4F2C-9051-57D51F9818BB}"/>
              </a:ext>
            </a:extLst>
          </p:cNvPr>
          <p:cNvSpPr/>
          <p:nvPr/>
        </p:nvSpPr>
        <p:spPr>
          <a:xfrm>
            <a:off x="6262930" y="3238512"/>
            <a:ext cx="382967" cy="348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extLst>
              <a:ext uri="{FF2B5EF4-FFF2-40B4-BE49-F238E27FC236}">
                <a16:creationId xmlns:a16="http://schemas.microsoft.com/office/drawing/2014/main" id="{315E5250-30AD-45BA-B924-F30CA79688A6}"/>
              </a:ext>
            </a:extLst>
          </p:cNvPr>
          <p:cNvSpPr/>
          <p:nvPr/>
        </p:nvSpPr>
        <p:spPr>
          <a:xfrm>
            <a:off x="2767156" y="2893507"/>
            <a:ext cx="382967" cy="348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Ellipsi 13">
            <a:extLst>
              <a:ext uri="{FF2B5EF4-FFF2-40B4-BE49-F238E27FC236}">
                <a16:creationId xmlns:a16="http://schemas.microsoft.com/office/drawing/2014/main" id="{BBED4CF7-C4A8-4A1C-8B4E-BF806B793576}"/>
              </a:ext>
            </a:extLst>
          </p:cNvPr>
          <p:cNvSpPr/>
          <p:nvPr/>
        </p:nvSpPr>
        <p:spPr>
          <a:xfrm>
            <a:off x="7516069" y="3873509"/>
            <a:ext cx="382967" cy="348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Ellipsi 14">
            <a:extLst>
              <a:ext uri="{FF2B5EF4-FFF2-40B4-BE49-F238E27FC236}">
                <a16:creationId xmlns:a16="http://schemas.microsoft.com/office/drawing/2014/main" id="{C85DA041-EC11-4CAF-BE79-70F70EE8D738}"/>
              </a:ext>
            </a:extLst>
          </p:cNvPr>
          <p:cNvSpPr/>
          <p:nvPr/>
        </p:nvSpPr>
        <p:spPr>
          <a:xfrm>
            <a:off x="8408709" y="3524718"/>
            <a:ext cx="382967" cy="348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Ellipsi 16">
            <a:extLst>
              <a:ext uri="{FF2B5EF4-FFF2-40B4-BE49-F238E27FC236}">
                <a16:creationId xmlns:a16="http://schemas.microsoft.com/office/drawing/2014/main" id="{D778E573-C884-45B1-AE31-30B92AA7C2FB}"/>
              </a:ext>
            </a:extLst>
          </p:cNvPr>
          <p:cNvSpPr/>
          <p:nvPr/>
        </p:nvSpPr>
        <p:spPr>
          <a:xfrm>
            <a:off x="2254872" y="3595822"/>
            <a:ext cx="382967" cy="348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Ellipsi 21">
            <a:extLst>
              <a:ext uri="{FF2B5EF4-FFF2-40B4-BE49-F238E27FC236}">
                <a16:creationId xmlns:a16="http://schemas.microsoft.com/office/drawing/2014/main" id="{679F7373-0511-4F49-AB87-656A0202BCBB}"/>
              </a:ext>
            </a:extLst>
          </p:cNvPr>
          <p:cNvSpPr/>
          <p:nvPr/>
        </p:nvSpPr>
        <p:spPr>
          <a:xfrm>
            <a:off x="1425585" y="3770217"/>
            <a:ext cx="382967" cy="3487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73435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828</TotalTime>
  <Words>284</Words>
  <Application>Microsoft Office PowerPoint</Application>
  <PresentationFormat>Laajakuva</PresentationFormat>
  <Paragraphs>53</Paragraphs>
  <Slides>19</Slides>
  <Notes>0</Notes>
  <HiddenSlides>0</HiddenSlides>
  <MMClips>4</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19</vt:i4>
      </vt:variant>
    </vt:vector>
  </HeadingPairs>
  <TitlesOfParts>
    <vt:vector size="23" baseType="lpstr">
      <vt:lpstr>Arial</vt:lpstr>
      <vt:lpstr>Calibri</vt:lpstr>
      <vt:lpstr>Calibri Light</vt:lpstr>
      <vt:lpstr>Office-teema</vt:lpstr>
      <vt:lpstr>VESIPROJEKTI </vt:lpstr>
      <vt:lpstr>PowerPoint-esitys</vt:lpstr>
      <vt:lpstr>VIHREÄ LIPPU Teemana VESI</vt:lpstr>
      <vt:lpstr>”Oppiminen ympäristöstä”</vt:lpstr>
      <vt:lpstr>Oppiminen ympäristöstä</vt:lpstr>
      <vt:lpstr>PowerPoint-esitys</vt:lpstr>
      <vt:lpstr>”Oppiminen ympäristössä” VESIPAJASSA</vt:lpstr>
      <vt:lpstr>VESIPAJASSA</vt:lpstr>
      <vt:lpstr>VESIPAJASSA</vt:lpstr>
      <vt:lpstr>VESIPAJASSA</vt:lpstr>
      <vt:lpstr>VESIPAJASSA……</vt:lpstr>
      <vt:lpstr>PowerPoint-esitys</vt:lpstr>
      <vt:lpstr>POLSKIKSESSA</vt:lpstr>
      <vt:lpstr>LAIVALEIKKIÄ JA KALASTUSTA</vt:lpstr>
      <vt:lpstr>PowerPoint-esitys</vt:lpstr>
      <vt:lpstr>PowerPoint-esitys</vt:lpstr>
      <vt:lpstr>PowerPoint-esitys</vt:lpstr>
      <vt:lpstr> ”Toimiminen ympäristön puolesta” LÄHIYMPÄRISTÖN VEDET </vt:lpstr>
      <vt:lpstr>LÄHIYMPÄRISTÖN  VEDET….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VESIPROJEKTI</dc:title>
  <dc:creator>Henna Kiela</dc:creator>
  <cp:lastModifiedBy>Jerry Leppänen</cp:lastModifiedBy>
  <cp:revision>41</cp:revision>
  <dcterms:created xsi:type="dcterms:W3CDTF">2018-06-15T05:38:21Z</dcterms:created>
  <dcterms:modified xsi:type="dcterms:W3CDTF">2018-08-09T17:12:08Z</dcterms:modified>
</cp:coreProperties>
</file>