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3" r:id="rId3"/>
    <p:sldId id="264" r:id="rId4"/>
    <p:sldId id="266" r:id="rId5"/>
    <p:sldId id="257" r:id="rId6"/>
    <p:sldId id="268" r:id="rId7"/>
    <p:sldId id="265" r:id="rId8"/>
    <p:sldId id="26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DE1F83-DFEA-466F-9ED6-5163A3DE0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640080"/>
            <a:ext cx="8991600" cy="1866258"/>
          </a:xfrm>
        </p:spPr>
        <p:txBody>
          <a:bodyPr/>
          <a:lstStyle/>
          <a:p>
            <a:r>
              <a:rPr lang="fi-FI" dirty="0"/>
              <a:t>PALOASEMALEIKKI SEIKOWISSA</a:t>
            </a:r>
            <a:br>
              <a:rPr lang="fi-FI" dirty="0"/>
            </a:br>
            <a:r>
              <a:rPr lang="fi-FI" dirty="0"/>
              <a:t>2018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067CD10-12A3-4921-9519-2D5BDF111D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72FA565-352D-46D5-B98C-C1851B85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41577">
            <a:off x="4625541" y="2472770"/>
            <a:ext cx="3129279" cy="35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5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192A89-9DFE-4901-A651-050486A41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IDEASTA ETEENPÄIN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0ABC540-9AE0-427C-A284-7646017EE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Seikowin</a:t>
            </a:r>
            <a:r>
              <a:rPr lang="fi-FI" dirty="0"/>
              <a:t> päiväkodin naapurissa sijaitsee Uudenkaupungin paloasema</a:t>
            </a:r>
          </a:p>
          <a:p>
            <a:r>
              <a:rPr lang="fi-FI" dirty="0" err="1"/>
              <a:t>Seikowin</a:t>
            </a:r>
            <a:r>
              <a:rPr lang="fi-FI" dirty="0"/>
              <a:t> lapset ja aikuiset ovat käyneet tutustumassa paloasemaan</a:t>
            </a:r>
          </a:p>
          <a:p>
            <a:r>
              <a:rPr lang="fi-FI" dirty="0"/>
              <a:t>Lasten huoltajia työskentelee paloasemalla</a:t>
            </a:r>
          </a:p>
          <a:p>
            <a:r>
              <a:rPr lang="fi-FI" dirty="0"/>
              <a:t>Päiväkotiin oli ostettuna iso punainen paloauto ja paloasema jo ennen hanketta</a:t>
            </a:r>
          </a:p>
          <a:p>
            <a:r>
              <a:rPr lang="fi-FI" dirty="0"/>
              <a:t>Idean paloasema-leikin kokoamisesta nosti esiin Hanne vieraillessaan </a:t>
            </a:r>
            <a:r>
              <a:rPr lang="fi-FI" dirty="0" err="1"/>
              <a:t>Seikowin</a:t>
            </a:r>
            <a:r>
              <a:rPr lang="fi-FI" dirty="0"/>
              <a:t> päiväkodissa</a:t>
            </a:r>
          </a:p>
          <a:p>
            <a:r>
              <a:rPr lang="fi-FI" dirty="0"/>
              <a:t>Paloasema-leikin rakentamisen aloitti Hanne (Oppimisen </a:t>
            </a:r>
            <a:r>
              <a:rPr lang="fi-FI"/>
              <a:t>elämyksiä-hankkeen osa) </a:t>
            </a:r>
            <a:r>
              <a:rPr lang="fi-FI" dirty="0"/>
              <a:t>ja Peipposten väki (lapset ja aikuiset) innostui leikki-idean nähtyään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1E57EA9-3D13-4BCB-99F6-B81BE3941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024" y="964692"/>
            <a:ext cx="2011680" cy="264547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8494385B-6006-4C85-B3D3-DA289C231EE5}"/>
              </a:ext>
            </a:extLst>
          </p:cNvPr>
          <p:cNvSpPr/>
          <p:nvPr/>
        </p:nvSpPr>
        <p:spPr>
          <a:xfrm>
            <a:off x="9281736" y="5203596"/>
            <a:ext cx="2228391" cy="1165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TUTKIN JA TOIMIN YMPÄRISTÖSSÄNI</a:t>
            </a:r>
          </a:p>
        </p:txBody>
      </p:sp>
    </p:spTree>
    <p:extLst>
      <p:ext uri="{BB962C8B-B14F-4D97-AF65-F5344CB8AC3E}">
        <p14:creationId xmlns:p14="http://schemas.microsoft.com/office/powerpoint/2010/main" val="767237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044B85-6629-4453-8A1A-E9CDB2E52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40080"/>
            <a:ext cx="7729728" cy="1270000"/>
          </a:xfrm>
        </p:spPr>
        <p:txBody>
          <a:bodyPr>
            <a:normAutofit fontScale="90000"/>
          </a:bodyPr>
          <a:lstStyle/>
          <a:p>
            <a:r>
              <a:rPr lang="fi-FI" dirty="0"/>
              <a:t>Työskentelyä paloasema-leikin kehittämiseksi jatkettiin lasten kanssa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D3BDDFC4-506A-4C87-8423-C0A6B4B772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1180773">
            <a:off x="5776743" y="2393455"/>
            <a:ext cx="4135966" cy="3101975"/>
          </a:xfr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C3479C5-B0A5-4642-A6E6-A6CA613095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765476">
            <a:off x="1039548" y="2587054"/>
            <a:ext cx="4274132" cy="3101975"/>
          </a:xfr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3EC155D8-2665-488A-AA78-F1F4213F522E}"/>
              </a:ext>
            </a:extLst>
          </p:cNvPr>
          <p:cNvSpPr/>
          <p:nvPr/>
        </p:nvSpPr>
        <p:spPr>
          <a:xfrm>
            <a:off x="6523348" y="5471873"/>
            <a:ext cx="290957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ILMAISUN MONET MUODOT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9D5699B6-AA86-4A99-9EB8-0B92FCEFACE7}"/>
              </a:ext>
            </a:extLst>
          </p:cNvPr>
          <p:cNvSpPr/>
          <p:nvPr/>
        </p:nvSpPr>
        <p:spPr>
          <a:xfrm>
            <a:off x="339365" y="5279010"/>
            <a:ext cx="2733773" cy="13668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LAPSEN OSALLISUUS</a:t>
            </a:r>
          </a:p>
        </p:txBody>
      </p:sp>
    </p:spTree>
    <p:extLst>
      <p:ext uri="{BB962C8B-B14F-4D97-AF65-F5344CB8AC3E}">
        <p14:creationId xmlns:p14="http://schemas.microsoft.com/office/powerpoint/2010/main" val="1768151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422D08-6959-43D6-B8D8-00D3117A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55600"/>
            <a:ext cx="7729728" cy="1290320"/>
          </a:xfrm>
        </p:spPr>
        <p:txBody>
          <a:bodyPr/>
          <a:lstStyle/>
          <a:p>
            <a:r>
              <a:rPr lang="fi-FI" dirty="0"/>
              <a:t>TEHDÄÄN YHDESSÄ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159379-6BDC-4F87-A200-8C409B54A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5">
            <a:extLst>
              <a:ext uri="{FF2B5EF4-FFF2-40B4-BE49-F238E27FC236}">
                <a16:creationId xmlns:a16="http://schemas.microsoft.com/office/drawing/2014/main" id="{3E13D7F4-D6D2-405F-BD1F-8E29545D8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840" y="1800543"/>
            <a:ext cx="5140959" cy="5248275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B0430FAD-E78D-458F-B178-AC0AAE1E4D70}"/>
              </a:ext>
            </a:extLst>
          </p:cNvPr>
          <p:cNvSpPr/>
          <p:nvPr/>
        </p:nvSpPr>
        <p:spPr>
          <a:xfrm>
            <a:off x="886120" y="2638044"/>
            <a:ext cx="3016577" cy="1057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ILMAISUN MONET MUODOT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930C233A-C23B-4667-B93F-2423E0507314}"/>
              </a:ext>
            </a:extLst>
          </p:cNvPr>
          <p:cNvSpPr/>
          <p:nvPr/>
        </p:nvSpPr>
        <p:spPr>
          <a:xfrm>
            <a:off x="443060" y="5646656"/>
            <a:ext cx="3676453" cy="810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MINÄ JA MEIDÄN YHTEISÖMME</a:t>
            </a:r>
          </a:p>
        </p:txBody>
      </p:sp>
    </p:spTree>
    <p:extLst>
      <p:ext uri="{BB962C8B-B14F-4D97-AF65-F5344CB8AC3E}">
        <p14:creationId xmlns:p14="http://schemas.microsoft.com/office/powerpoint/2010/main" val="1508861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C66FAE-B74B-482D-AD14-F691E0CC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LEIKKIMÄSSÄ</a:t>
            </a:r>
          </a:p>
        </p:txBody>
      </p:sp>
      <p:pic>
        <p:nvPicPr>
          <p:cNvPr id="6" name="Sisällön paikkamerkki 4">
            <a:extLst>
              <a:ext uri="{FF2B5EF4-FFF2-40B4-BE49-F238E27FC236}">
                <a16:creationId xmlns:a16="http://schemas.microsoft.com/office/drawing/2014/main" id="{1B1FE365-4230-4B14-9573-9863CB2E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37646">
            <a:off x="1899921" y="2719705"/>
            <a:ext cx="4378960" cy="3772535"/>
          </a:xfrm>
          <a:prstGeom prst="rect">
            <a:avLst/>
          </a:prstGeom>
        </p:spPr>
      </p:pic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94412E01-5547-4E71-801D-FFD34BD3A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314788">
            <a:off x="6278881" y="2242185"/>
            <a:ext cx="4571999" cy="4392295"/>
          </a:xfr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A4FEA213-4771-4428-B6A4-B6CA00362EC1}"/>
              </a:ext>
            </a:extLst>
          </p:cNvPr>
          <p:cNvSpPr/>
          <p:nvPr/>
        </p:nvSpPr>
        <p:spPr>
          <a:xfrm>
            <a:off x="358219" y="2335363"/>
            <a:ext cx="2366127" cy="841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MINÄ JA MEIDÄN YHTEISÖMME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238DE7BE-7DA9-4E94-8AA6-A0CEBC4947BA}"/>
              </a:ext>
            </a:extLst>
          </p:cNvPr>
          <p:cNvSpPr/>
          <p:nvPr/>
        </p:nvSpPr>
        <p:spPr>
          <a:xfrm>
            <a:off x="9040305" y="5458119"/>
            <a:ext cx="2253006" cy="999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KIELEN RIKAS MAAILMA</a:t>
            </a:r>
          </a:p>
        </p:txBody>
      </p:sp>
    </p:spTree>
    <p:extLst>
      <p:ext uri="{BB962C8B-B14F-4D97-AF65-F5344CB8AC3E}">
        <p14:creationId xmlns:p14="http://schemas.microsoft.com/office/powerpoint/2010/main" val="1851422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52AFD-487E-45BB-8A99-2B7E5EC2A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D687EBC-B9C9-41BF-82BF-FCB5AB54B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120" y="0"/>
            <a:ext cx="5961379" cy="6736079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12021E7-7253-470A-8D98-EBDBC243B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8" name="Ellipsi 7">
            <a:extLst>
              <a:ext uri="{FF2B5EF4-FFF2-40B4-BE49-F238E27FC236}">
                <a16:creationId xmlns:a16="http://schemas.microsoft.com/office/drawing/2014/main" id="{98D94DB1-F01A-442C-B7E8-16A3E672EAB6}"/>
              </a:ext>
            </a:extLst>
          </p:cNvPr>
          <p:cNvSpPr/>
          <p:nvPr/>
        </p:nvSpPr>
        <p:spPr>
          <a:xfrm>
            <a:off x="6035039" y="5313680"/>
            <a:ext cx="2656473" cy="1005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TARINALLISUUS</a:t>
            </a:r>
          </a:p>
        </p:txBody>
      </p:sp>
    </p:spTree>
    <p:extLst>
      <p:ext uri="{BB962C8B-B14F-4D97-AF65-F5344CB8AC3E}">
        <p14:creationId xmlns:p14="http://schemas.microsoft.com/office/powerpoint/2010/main" val="224372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4CAD82-BBA2-4914-A5F8-BC67FFFE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254382">
            <a:off x="6719117" y="1429031"/>
            <a:ext cx="4612914" cy="1687068"/>
          </a:xfrm>
        </p:spPr>
        <p:txBody>
          <a:bodyPr>
            <a:normAutofit fontScale="90000"/>
          </a:bodyPr>
          <a:lstStyle/>
          <a:p>
            <a:r>
              <a:rPr lang="fi-FI" dirty="0"/>
              <a:t> OIKEA PALOKUNTA</a:t>
            </a:r>
            <a:br>
              <a:rPr lang="fi-FI" dirty="0"/>
            </a:br>
            <a:r>
              <a:rPr lang="fi-FI" dirty="0"/>
              <a:t>VIERAILULLA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pic>
        <p:nvPicPr>
          <p:cNvPr id="4" name="Sisällön paikkamerkki 4">
            <a:extLst>
              <a:ext uri="{FF2B5EF4-FFF2-40B4-BE49-F238E27FC236}">
                <a16:creationId xmlns:a16="http://schemas.microsoft.com/office/drawing/2014/main" id="{E2596F3E-EAA5-46D1-B92B-BCDCC3859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758420" y="1522751"/>
            <a:ext cx="4908207" cy="3792089"/>
          </a:xfr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4871649F-BA80-44A7-B8B4-88364C768832}"/>
              </a:ext>
            </a:extLst>
          </p:cNvPr>
          <p:cNvSpPr/>
          <p:nvPr/>
        </p:nvSpPr>
        <p:spPr>
          <a:xfrm>
            <a:off x="5127522" y="3990994"/>
            <a:ext cx="28848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TUTKIN JA TOIMIN YMPÄRISTÖSSÄNI</a:t>
            </a:r>
          </a:p>
        </p:txBody>
      </p:sp>
    </p:spTree>
    <p:extLst>
      <p:ext uri="{BB962C8B-B14F-4D97-AF65-F5344CB8AC3E}">
        <p14:creationId xmlns:p14="http://schemas.microsoft.com/office/powerpoint/2010/main" val="424496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5723F43B-0174-41FD-8C43-1B25484E8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BA057F8D-7343-4A59-98FC-99024D6B59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5095445" y="1032489"/>
            <a:ext cx="5797328" cy="4920443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2321988-0E2A-4B0A-8D95-D9B85F33CD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C14060E-2586-4C30-B54A-7D32C8B6F8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D3F2546A-ABBB-40B5-9EA5-C06EA331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82" y="367646"/>
            <a:ext cx="4312336" cy="1140644"/>
          </a:xfrm>
        </p:spPr>
        <p:txBody>
          <a:bodyPr>
            <a:normAutofit/>
          </a:bodyPr>
          <a:lstStyle/>
          <a:p>
            <a:r>
              <a:rPr lang="fi-FI" dirty="0"/>
              <a:t>OPPIMISYMPÄRISTÖ:</a:t>
            </a:r>
            <a:br>
              <a:rPr lang="fi-FI" dirty="0"/>
            </a:br>
            <a:r>
              <a:rPr lang="fi-FI" dirty="0"/>
              <a:t>LÄHIKIRJASTO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1D847043-50F7-4571-89D4-797A897AB0F3}"/>
              </a:ext>
            </a:extLst>
          </p:cNvPr>
          <p:cNvSpPr/>
          <p:nvPr/>
        </p:nvSpPr>
        <p:spPr>
          <a:xfrm rot="20161161">
            <a:off x="2729813" y="2353601"/>
            <a:ext cx="2551684" cy="1107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KIELEN RIKAS MAAILMA</a:t>
            </a:r>
          </a:p>
        </p:txBody>
      </p:sp>
    </p:spTree>
    <p:extLst>
      <p:ext uri="{BB962C8B-B14F-4D97-AF65-F5344CB8AC3E}">
        <p14:creationId xmlns:p14="http://schemas.microsoft.com/office/powerpoint/2010/main" val="886636981"/>
      </p:ext>
    </p:extLst>
  </p:cSld>
  <p:clrMapOvr>
    <a:masterClrMapping/>
  </p:clrMapOvr>
</p:sld>
</file>

<file path=ppt/theme/theme1.xml><?xml version="1.0" encoding="utf-8"?>
<a:theme xmlns:a="http://schemas.openxmlformats.org/drawingml/2006/main" name="Pakkaus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TM10001115[[fn=Pakkaus]]</Template>
  <TotalTime>285</TotalTime>
  <Words>107</Words>
  <Application>Microsoft Office PowerPoint</Application>
  <PresentationFormat>Laajakuva</PresentationFormat>
  <Paragraphs>23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Pakkaus</vt:lpstr>
      <vt:lpstr>PALOASEMALEIKKI SEIKOWISSA 2018</vt:lpstr>
      <vt:lpstr>IDEASTA ETEENPÄIN</vt:lpstr>
      <vt:lpstr>Työskentelyä paloasema-leikin kehittämiseksi jatkettiin lasten kanssa</vt:lpstr>
      <vt:lpstr>TEHDÄÄN YHDESSÄ</vt:lpstr>
      <vt:lpstr>LEIKKIMÄSSÄ</vt:lpstr>
      <vt:lpstr>PowerPoint-esitys</vt:lpstr>
      <vt:lpstr> OIKEA PALOKUNTA VIERAILULLA  </vt:lpstr>
      <vt:lpstr>OPPIMISYMPÄRISTÖ: LÄHIKIRJASTO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Henna Kiela</dc:creator>
  <cp:lastModifiedBy>Henna Kiela</cp:lastModifiedBy>
  <cp:revision>17</cp:revision>
  <dcterms:created xsi:type="dcterms:W3CDTF">2018-06-27T07:25:08Z</dcterms:created>
  <dcterms:modified xsi:type="dcterms:W3CDTF">2018-07-05T07:35:40Z</dcterms:modified>
</cp:coreProperties>
</file>