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8A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uomo Tammi" userId="S::hntuta@staff.uta.fi::b5514d32-6ba6-4a1a-be20-c233e8bfb383" providerId="AD" clId="Web-{96E4DD71-5847-3905-E9D2-656B9409AC4C}"/>
    <pc:docChg chg="modSld">
      <pc:chgData name="Tuomo Tammi" userId="S::hntuta@staff.uta.fi::b5514d32-6ba6-4a1a-be20-c233e8bfb383" providerId="AD" clId="Web-{96E4DD71-5847-3905-E9D2-656B9409AC4C}" dt="2018-08-18T09:07:58.757" v="91" actId="20577"/>
      <pc:docMkLst>
        <pc:docMk/>
      </pc:docMkLst>
      <pc:sldChg chg="modSp">
        <pc:chgData name="Tuomo Tammi" userId="S::hntuta@staff.uta.fi::b5514d32-6ba6-4a1a-be20-c233e8bfb383" providerId="AD" clId="Web-{96E4DD71-5847-3905-E9D2-656B9409AC4C}" dt="2018-08-18T09:07:58.757" v="90" actId="20577"/>
        <pc:sldMkLst>
          <pc:docMk/>
          <pc:sldMk cId="410399938" sldId="257"/>
        </pc:sldMkLst>
        <pc:spChg chg="mod">
          <ac:chgData name="Tuomo Tammi" userId="S::hntuta@staff.uta.fi::b5514d32-6ba6-4a1a-be20-c233e8bfb383" providerId="AD" clId="Web-{96E4DD71-5847-3905-E9D2-656B9409AC4C}" dt="2018-08-18T09:07:58.757" v="90" actId="20577"/>
          <ac:spMkLst>
            <pc:docMk/>
            <pc:sldMk cId="410399938" sldId="257"/>
            <ac:spMk id="3" creationId="{00000000-0000-0000-0000-000000000000}"/>
          </ac:spMkLst>
        </pc:spChg>
        <pc:spChg chg="mod">
          <ac:chgData name="Tuomo Tammi" userId="S::hntuta@staff.uta.fi::b5514d32-6ba6-4a1a-be20-c233e8bfb383" providerId="AD" clId="Web-{96E4DD71-5847-3905-E9D2-656B9409AC4C}" dt="2018-08-18T09:06:32.100" v="66" actId="20577"/>
          <ac:spMkLst>
            <pc:docMk/>
            <pc:sldMk cId="410399938" sldId="257"/>
            <ac:spMk id="4" creationId="{00000000-0000-0000-0000-000000000000}"/>
          </ac:spMkLst>
        </pc:spChg>
        <pc:spChg chg="mod">
          <ac:chgData name="Tuomo Tammi" userId="S::hntuta@staff.uta.fi::b5514d32-6ba6-4a1a-be20-c233e8bfb383" providerId="AD" clId="Web-{96E4DD71-5847-3905-E9D2-656B9409AC4C}" dt="2018-08-18T09:05:57.864" v="62" actId="20577"/>
          <ac:spMkLst>
            <pc:docMk/>
            <pc:sldMk cId="410399938" sldId="257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85A6-97AE-48DA-B432-9291C2A3C9A7}" type="datetimeFigureOut">
              <a:rPr lang="fi-FI" smtClean="0"/>
              <a:t>18.8.2018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F753-666C-4707-9055-73F5CCC6EE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5814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85A6-97AE-48DA-B432-9291C2A3C9A7}" type="datetimeFigureOut">
              <a:rPr lang="fi-FI" smtClean="0"/>
              <a:t>18.8.2018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F753-666C-4707-9055-73F5CCC6EE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175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85A6-97AE-48DA-B432-9291C2A3C9A7}" type="datetimeFigureOut">
              <a:rPr lang="fi-FI" smtClean="0"/>
              <a:t>18.8.2018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F753-666C-4707-9055-73F5CCC6EE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7642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85A6-97AE-48DA-B432-9291C2A3C9A7}" type="datetimeFigureOut">
              <a:rPr lang="fi-FI" smtClean="0"/>
              <a:t>18.8.2018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F753-666C-4707-9055-73F5CCC6EE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7264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85A6-97AE-48DA-B432-9291C2A3C9A7}" type="datetimeFigureOut">
              <a:rPr lang="fi-FI" smtClean="0"/>
              <a:t>18.8.2018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F753-666C-4707-9055-73F5CCC6EE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93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85A6-97AE-48DA-B432-9291C2A3C9A7}" type="datetimeFigureOut">
              <a:rPr lang="fi-FI" smtClean="0"/>
              <a:t>18.8.2018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F753-666C-4707-9055-73F5CCC6EE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1002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85A6-97AE-48DA-B432-9291C2A3C9A7}" type="datetimeFigureOut">
              <a:rPr lang="fi-FI" smtClean="0"/>
              <a:t>18.8.2018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F753-666C-4707-9055-73F5CCC6EE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2611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85A6-97AE-48DA-B432-9291C2A3C9A7}" type="datetimeFigureOut">
              <a:rPr lang="fi-FI" smtClean="0"/>
              <a:t>18.8.2018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F753-666C-4707-9055-73F5CCC6EE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890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85A6-97AE-48DA-B432-9291C2A3C9A7}" type="datetimeFigureOut">
              <a:rPr lang="fi-FI" smtClean="0"/>
              <a:t>18.8.2018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F753-666C-4707-9055-73F5CCC6EE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8171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85A6-97AE-48DA-B432-9291C2A3C9A7}" type="datetimeFigureOut">
              <a:rPr lang="fi-FI" smtClean="0"/>
              <a:t>18.8.2018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F753-666C-4707-9055-73F5CCC6EE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2017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85A6-97AE-48DA-B432-9291C2A3C9A7}" type="datetimeFigureOut">
              <a:rPr lang="fi-FI" smtClean="0"/>
              <a:t>18.8.2018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F753-666C-4707-9055-73F5CCC6EE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177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085A6-97AE-48DA-B432-9291C2A3C9A7}" type="datetimeFigureOut">
              <a:rPr lang="fi-FI" smtClean="0"/>
              <a:t>18.8.2018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1F753-666C-4707-9055-73F5CCC6EE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6111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orakulmio 12"/>
          <p:cNvSpPr/>
          <p:nvPr/>
        </p:nvSpPr>
        <p:spPr>
          <a:xfrm>
            <a:off x="6114403" y="3373513"/>
            <a:ext cx="6141037" cy="3484487"/>
          </a:xfrm>
          <a:prstGeom prst="rect">
            <a:avLst/>
          </a:prstGeom>
          <a:solidFill>
            <a:srgbClr val="FC8A0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4" name="Suorakulmio 13"/>
          <p:cNvSpPr/>
          <p:nvPr/>
        </p:nvSpPr>
        <p:spPr>
          <a:xfrm>
            <a:off x="6123281" y="1"/>
            <a:ext cx="6141037" cy="33735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2" name="Suorakulmio 11"/>
          <p:cNvSpPr/>
          <p:nvPr/>
        </p:nvSpPr>
        <p:spPr>
          <a:xfrm>
            <a:off x="-8878" y="3373512"/>
            <a:ext cx="6132159" cy="34844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1" name="Suorakulmio 10"/>
          <p:cNvSpPr/>
          <p:nvPr/>
        </p:nvSpPr>
        <p:spPr>
          <a:xfrm>
            <a:off x="0" y="0"/>
            <a:ext cx="6114403" cy="33735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" name="Tekstiruutu 1"/>
          <p:cNvSpPr txBox="1"/>
          <p:nvPr/>
        </p:nvSpPr>
        <p:spPr>
          <a:xfrm>
            <a:off x="761254" y="526734"/>
            <a:ext cx="402180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/>
              <a:t>Hiljaisen työskentelyn vyöhyke</a:t>
            </a:r>
            <a:br>
              <a:rPr lang="fi-FI" dirty="0"/>
            </a:br>
            <a:r>
              <a:rPr lang="fi-FI" dirty="0"/>
              <a:t>- lukeminen</a:t>
            </a:r>
            <a:br>
              <a:rPr lang="fi-FI" dirty="0"/>
            </a:br>
            <a:r>
              <a:rPr lang="fi-FI" dirty="0"/>
              <a:t>- rauhoittuminen</a:t>
            </a:r>
            <a:br>
              <a:rPr lang="fi-FI" dirty="0"/>
            </a:br>
            <a:r>
              <a:rPr lang="fi-FI" dirty="0"/>
              <a:t>- syventyminen</a:t>
            </a:r>
            <a:br>
              <a:rPr lang="fi-FI" dirty="0"/>
            </a:br>
            <a:r>
              <a:rPr lang="fi-FI" dirty="0"/>
              <a:t>- keskittyminen</a:t>
            </a:r>
            <a:br>
              <a:rPr lang="fi-FI" dirty="0"/>
            </a:br>
            <a:br>
              <a:rPr lang="fi-FI" dirty="0"/>
            </a:br>
            <a:r>
              <a:rPr lang="fi-FI" i="1" dirty="0"/>
              <a:t>(meillä sohvaryhmät sermein erotettuna)</a:t>
            </a:r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761254" y="4268493"/>
            <a:ext cx="4101573" cy="286232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i-FI" b="1" dirty="0"/>
              <a:t>Toiminnallinen vyöhyke</a:t>
            </a:r>
            <a:br>
              <a:rPr lang="fi-FI" b="1" dirty="0">
                <a:cs typeface="Calibri"/>
              </a:rPr>
            </a:br>
            <a:r>
              <a:rPr lang="fi-FI" dirty="0"/>
              <a:t>- esiintyminen</a:t>
            </a:r>
            <a:br>
              <a:rPr lang="fi-FI" dirty="0">
                <a:cs typeface="Calibri"/>
              </a:rPr>
            </a:br>
            <a:r>
              <a:rPr lang="fi-FI" dirty="0"/>
              <a:t>- argumentointi</a:t>
            </a:r>
            <a:br>
              <a:rPr lang="fi-FI" dirty="0">
                <a:cs typeface="Calibri"/>
              </a:rPr>
            </a:br>
            <a:r>
              <a:rPr lang="fi-FI" dirty="0"/>
              <a:t>- liikkuminen, kehollisuus</a:t>
            </a:r>
            <a:br>
              <a:rPr lang="fi-FI" dirty="0">
                <a:cs typeface="Calibri"/>
              </a:rPr>
            </a:br>
            <a:r>
              <a:rPr lang="fi-FI" dirty="0"/>
              <a:t>- vuorovaikutus, ilmaisu, draama</a:t>
            </a:r>
            <a:endParaRPr lang="fi-FI" dirty="0">
              <a:cs typeface="Calibri"/>
            </a:endParaRPr>
          </a:p>
          <a:p>
            <a:r>
              <a:rPr lang="fi-FI">
                <a:solidFill>
                  <a:srgbClr val="0070C0"/>
                </a:solidFill>
                <a:cs typeface="Calibri"/>
              </a:rPr>
              <a:t>- sosiaaliset tilanteet</a:t>
            </a:r>
            <a:br>
              <a:rPr lang="fi-FI" dirty="0">
                <a:solidFill>
                  <a:srgbClr val="0070C0"/>
                </a:solidFill>
                <a:cs typeface="Calibri"/>
              </a:rPr>
            </a:br>
            <a:r>
              <a:rPr lang="fi-FI">
                <a:solidFill>
                  <a:srgbClr val="0070C0"/>
                </a:solidFill>
                <a:cs typeface="Calibri"/>
              </a:rPr>
              <a:t>- mediakasvatus</a:t>
            </a:r>
            <a:br>
              <a:rPr lang="fi-FI" dirty="0">
                <a:solidFill>
                  <a:srgbClr val="0070C0"/>
                </a:solidFill>
                <a:cs typeface="Calibri"/>
              </a:rPr>
            </a:br>
            <a:br>
              <a:rPr lang="fi-FI" dirty="0">
                <a:solidFill>
                  <a:srgbClr val="0070C0"/>
                </a:solidFill>
                <a:cs typeface="Calibri"/>
              </a:rPr>
            </a:br>
            <a:br>
              <a:rPr lang="fi-FI" dirty="0">
                <a:solidFill>
                  <a:srgbClr val="0070C0"/>
                </a:solidFill>
                <a:cs typeface="Calibri"/>
              </a:rPr>
            </a:br>
            <a:r>
              <a:rPr lang="fi-FI" i="1" dirty="0"/>
              <a:t>(meillä katsomon alue)</a:t>
            </a:r>
            <a:endParaRPr lang="fi-FI">
              <a:cs typeface="Calibri"/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7858481" y="489862"/>
            <a:ext cx="2935932" cy="2308324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fi-FI" b="1" dirty="0"/>
              <a:t>Luovan tuottamisen vyöhyke</a:t>
            </a:r>
            <a:br>
              <a:rPr lang="fi-FI" b="1" dirty="0">
                <a:cs typeface="Calibri"/>
              </a:rPr>
            </a:br>
            <a:r>
              <a:rPr lang="fi-FI" dirty="0"/>
              <a:t>- rakentelu (</a:t>
            </a:r>
            <a:r>
              <a:rPr lang="fi-FI" dirty="0" err="1"/>
              <a:t>maker</a:t>
            </a:r>
            <a:r>
              <a:rPr lang="fi-FI" dirty="0"/>
              <a:t>)</a:t>
            </a:r>
            <a:br>
              <a:rPr lang="fi-FI" dirty="0">
                <a:cs typeface="Calibri"/>
              </a:rPr>
            </a:br>
            <a:r>
              <a:rPr lang="fi-FI" dirty="0"/>
              <a:t>- media (</a:t>
            </a:r>
            <a:r>
              <a:rPr lang="fi-FI" dirty="0" err="1"/>
              <a:t>greenscreen</a:t>
            </a:r>
            <a:r>
              <a:rPr lang="fi-FI" dirty="0"/>
              <a:t> yms.)</a:t>
            </a:r>
            <a:br>
              <a:rPr lang="fi-FI" dirty="0">
                <a:cs typeface="Calibri"/>
              </a:rPr>
            </a:br>
            <a:r>
              <a:rPr lang="fi-FI" dirty="0">
                <a:solidFill>
                  <a:srgbClr val="0070C0"/>
                </a:solidFill>
                <a:cs typeface="Calibri"/>
              </a:rPr>
              <a:t>- kuvataiteet</a:t>
            </a:r>
            <a:br>
              <a:rPr lang="fi-FI" dirty="0">
                <a:solidFill>
                  <a:srgbClr val="0070C0"/>
                </a:solidFill>
                <a:cs typeface="Calibri"/>
              </a:rPr>
            </a:br>
            <a:r>
              <a:rPr lang="fi-FI" dirty="0"/>
              <a:t>- innovointi</a:t>
            </a:r>
            <a:br>
              <a:rPr lang="fi-FI" dirty="0">
                <a:cs typeface="Calibri"/>
              </a:rPr>
            </a:br>
            <a:r>
              <a:rPr lang="fi-FI" dirty="0"/>
              <a:t>- mielikuvitus</a:t>
            </a:r>
            <a:br>
              <a:rPr lang="fi-FI" dirty="0">
                <a:cs typeface="Calibri"/>
              </a:rPr>
            </a:br>
            <a:br>
              <a:rPr lang="fi-FI" dirty="0">
                <a:cs typeface="Calibri"/>
              </a:rPr>
            </a:br>
            <a:r>
              <a:rPr lang="fi-FI" i="1" dirty="0"/>
              <a:t>(meillä </a:t>
            </a:r>
            <a:r>
              <a:rPr lang="fi-FI" i="1" dirty="0" err="1"/>
              <a:t>kuvisluokka</a:t>
            </a:r>
            <a:r>
              <a:rPr lang="fi-FI" i="1" dirty="0"/>
              <a:t>)</a:t>
            </a:r>
          </a:p>
        </p:txBody>
      </p:sp>
      <p:sp>
        <p:nvSpPr>
          <p:cNvPr id="5" name="Tekstiruutu 4"/>
          <p:cNvSpPr txBox="1"/>
          <p:nvPr/>
        </p:nvSpPr>
        <p:spPr>
          <a:xfrm>
            <a:off x="7919582" y="4403687"/>
            <a:ext cx="3599960" cy="2308324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fi-FI" b="1" dirty="0"/>
              <a:t>Tutkimisen ja kokeilemisen vyöhyke</a:t>
            </a:r>
            <a:br>
              <a:rPr lang="fi-FI" b="1" dirty="0">
                <a:cs typeface="Calibri"/>
              </a:rPr>
            </a:br>
            <a:r>
              <a:rPr lang="fi-FI" dirty="0"/>
              <a:t>- kognitiivisen toiminnan alue</a:t>
            </a:r>
            <a:br>
              <a:rPr lang="fi-FI" dirty="0">
                <a:cs typeface="Calibri"/>
              </a:rPr>
            </a:br>
            <a:r>
              <a:rPr lang="fi-FI" dirty="0"/>
              <a:t>- tiedonhaku</a:t>
            </a:r>
            <a:br>
              <a:rPr lang="fi-FI" dirty="0">
                <a:cs typeface="Calibri"/>
              </a:rPr>
            </a:br>
            <a:r>
              <a:rPr lang="fi-FI" dirty="0"/>
              <a:t>- teknologia</a:t>
            </a:r>
            <a:br>
              <a:rPr lang="fi-FI" dirty="0">
                <a:cs typeface="Calibri"/>
              </a:rPr>
            </a:br>
            <a:r>
              <a:rPr lang="fi-FI" dirty="0"/>
              <a:t>- ongelmanratkaisu</a:t>
            </a:r>
            <a:br>
              <a:rPr lang="fi-FI" dirty="0">
                <a:cs typeface="Calibri"/>
              </a:rPr>
            </a:br>
            <a:r>
              <a:rPr lang="fi-FI" dirty="0">
                <a:solidFill>
                  <a:srgbClr val="0070C0"/>
                </a:solidFill>
                <a:cs typeface="Calibri"/>
              </a:rPr>
              <a:t>- projektityöskentely</a:t>
            </a:r>
            <a:br>
              <a:rPr lang="fi-FI" dirty="0">
                <a:solidFill>
                  <a:srgbClr val="0070C0"/>
                </a:solidFill>
                <a:cs typeface="Calibri"/>
              </a:rPr>
            </a:br>
            <a:br>
              <a:rPr lang="fi-FI" dirty="0">
                <a:solidFill>
                  <a:srgbClr val="0070C0"/>
                </a:solidFill>
                <a:cs typeface="Calibri"/>
              </a:rPr>
            </a:br>
            <a:r>
              <a:rPr lang="fi-FI" i="1" dirty="0"/>
              <a:t>(meillä punainen ja valkoinen?)</a:t>
            </a:r>
            <a:endParaRPr lang="fi-FI" dirty="0">
              <a:cs typeface="Calibri"/>
            </a:endParaRPr>
          </a:p>
        </p:txBody>
      </p:sp>
      <p:cxnSp>
        <p:nvCxnSpPr>
          <p:cNvPr id="7" name="Suora yhdysviiva 6"/>
          <p:cNvCxnSpPr>
            <a:cxnSpLocks/>
          </p:cNvCxnSpPr>
          <p:nvPr/>
        </p:nvCxnSpPr>
        <p:spPr>
          <a:xfrm flipH="1">
            <a:off x="6114403" y="0"/>
            <a:ext cx="8878" cy="685799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uora yhdysviiva 7"/>
          <p:cNvCxnSpPr>
            <a:cxnSpLocks/>
          </p:cNvCxnSpPr>
          <p:nvPr/>
        </p:nvCxnSpPr>
        <p:spPr>
          <a:xfrm flipV="1">
            <a:off x="0" y="3373512"/>
            <a:ext cx="1227319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uora yhdysviiva 17"/>
          <p:cNvCxnSpPr>
            <a:cxnSpLocks/>
          </p:cNvCxnSpPr>
          <p:nvPr/>
        </p:nvCxnSpPr>
        <p:spPr>
          <a:xfrm>
            <a:off x="-8878" y="3373512"/>
            <a:ext cx="1227319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8153" y="2520369"/>
            <a:ext cx="1828012" cy="181725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0399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8375" y="976312"/>
            <a:ext cx="7715250" cy="4905375"/>
          </a:xfrm>
          <a:prstGeom prst="rect">
            <a:avLst/>
          </a:prstGeom>
        </p:spPr>
      </p:pic>
      <p:sp>
        <p:nvSpPr>
          <p:cNvPr id="3" name="Tekstiruutu 2"/>
          <p:cNvSpPr txBox="1"/>
          <p:nvPr/>
        </p:nvSpPr>
        <p:spPr>
          <a:xfrm>
            <a:off x="2238375" y="363984"/>
            <a:ext cx="925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Martela</a:t>
            </a:r>
          </a:p>
        </p:txBody>
      </p:sp>
    </p:spTree>
    <p:extLst>
      <p:ext uri="{BB962C8B-B14F-4D97-AF65-F5344CB8AC3E}">
        <p14:creationId xmlns:p14="http://schemas.microsoft.com/office/powerpoint/2010/main" val="3160016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1237" y="171450"/>
            <a:ext cx="7629525" cy="6515100"/>
          </a:xfrm>
          <a:prstGeom prst="rect">
            <a:avLst/>
          </a:prstGeom>
        </p:spPr>
      </p:pic>
      <p:sp>
        <p:nvSpPr>
          <p:cNvPr id="3" name="Tekstiruutu 2"/>
          <p:cNvSpPr txBox="1"/>
          <p:nvPr/>
        </p:nvSpPr>
        <p:spPr>
          <a:xfrm>
            <a:off x="729171" y="1766656"/>
            <a:ext cx="1082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OPS 2014</a:t>
            </a:r>
            <a:br>
              <a:rPr lang="fi-FI" dirty="0"/>
            </a:br>
            <a:r>
              <a:rPr lang="fi-FI" dirty="0"/>
              <a:t>L1-L7 </a:t>
            </a:r>
          </a:p>
        </p:txBody>
      </p:sp>
    </p:spTree>
    <p:extLst>
      <p:ext uri="{BB962C8B-B14F-4D97-AF65-F5344CB8AC3E}">
        <p14:creationId xmlns:p14="http://schemas.microsoft.com/office/powerpoint/2010/main" val="1924475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8783" y="1656378"/>
            <a:ext cx="6496050" cy="4486275"/>
          </a:xfrm>
          <a:prstGeom prst="rect">
            <a:avLst/>
          </a:prstGeom>
        </p:spPr>
      </p:pic>
      <p:sp>
        <p:nvSpPr>
          <p:cNvPr id="3" name="Tekstiruutu 2"/>
          <p:cNvSpPr txBox="1"/>
          <p:nvPr/>
        </p:nvSpPr>
        <p:spPr>
          <a:xfrm>
            <a:off x="2273885" y="1003176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EUN</a:t>
            </a:r>
          </a:p>
        </p:txBody>
      </p:sp>
    </p:spTree>
    <p:extLst>
      <p:ext uri="{BB962C8B-B14F-4D97-AF65-F5344CB8AC3E}">
        <p14:creationId xmlns:p14="http://schemas.microsoft.com/office/powerpoint/2010/main" val="3604196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D3E2654664CBC9458B4DB08B34FD7074" ma:contentTypeVersion="7" ma:contentTypeDescription="Luo uusi asiakirja." ma:contentTypeScope="" ma:versionID="eb3f58826e98b8031db269f52a472c36">
  <xsd:schema xmlns:xsd="http://www.w3.org/2001/XMLSchema" xmlns:xs="http://www.w3.org/2001/XMLSchema" xmlns:p="http://schemas.microsoft.com/office/2006/metadata/properties" xmlns:ns2="de05c911-45b1-476f-9f41-4abb767f5b9b" xmlns:ns3="bcd2ec11-a081-4718-a0d1-ef67c5a1406a" targetNamespace="http://schemas.microsoft.com/office/2006/metadata/properties" ma:root="true" ma:fieldsID="c9726ea9852efb2912ca2ebe7887a847" ns2:_="" ns3:_="">
    <xsd:import namespace="de05c911-45b1-476f-9f41-4abb767f5b9b"/>
    <xsd:import namespace="bcd2ec11-a081-4718-a0d1-ef67c5a1406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05c911-45b1-476f-9f41-4abb767f5b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d2ec11-a081-4718-a0d1-ef67c5a1406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cd2ec11-a081-4718-a0d1-ef67c5a1406a">
      <UserInfo>
        <DisplayName>Tuomo Tammi</DisplayName>
        <AccountId>6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75AB32E-B89C-49AF-B82A-01CB320C40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05c911-45b1-476f-9f41-4abb767f5b9b"/>
    <ds:schemaRef ds:uri="bcd2ec11-a081-4718-a0d1-ef67c5a140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62BD41-12EF-42FE-9362-A87F6C6AAF71}">
  <ds:schemaRefs>
    <ds:schemaRef ds:uri="http://purl.org/dc/terms/"/>
    <ds:schemaRef ds:uri="http://purl.org/dc/elements/1.1/"/>
    <ds:schemaRef ds:uri="http://purl.org/dc/dcmitype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bcd2ec11-a081-4718-a0d1-ef67c5a1406a"/>
    <ds:schemaRef ds:uri="de05c911-45b1-476f-9f41-4abb767f5b9b"/>
  </ds:schemaRefs>
</ds:datastoreItem>
</file>

<file path=customXml/itemProps3.xml><?xml version="1.0" encoding="utf-8"?>
<ds:datastoreItem xmlns:ds="http://schemas.openxmlformats.org/officeDocument/2006/customXml" ds:itemID="{2EA71C02-3258-4773-9662-2F0D9DD3B0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16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Office-teema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Mikko Horila</dc:creator>
  <cp:lastModifiedBy>Mikko Horila</cp:lastModifiedBy>
  <cp:revision>11</cp:revision>
  <dcterms:created xsi:type="dcterms:W3CDTF">2018-08-17T09:50:00Z</dcterms:created>
  <dcterms:modified xsi:type="dcterms:W3CDTF">2018-08-18T09:07:59Z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0x010100D3E2654664CBC9458B4DB08B34FD7074</vt:lpwstr>
  </property>
</Properties>
</file>