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FFE1DE-F695-4F43-930D-174757788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Huomaa hyvä –varikset  seikkailevat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E60EEB7-0CAF-46AC-8D7D-5088418961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/>
              <a:t>Seikowin</a:t>
            </a:r>
            <a:r>
              <a:rPr lang="fi-FI" dirty="0"/>
              <a:t> päiväkoti 2017-2018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55DEEC1-D7D7-470A-B9CA-0A0C03CF1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11" y="2762656"/>
            <a:ext cx="4797866" cy="3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7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53C77-527D-4110-BF8B-3E27B369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7101749" cy="587603"/>
          </a:xfrm>
        </p:spPr>
        <p:txBody>
          <a:bodyPr/>
          <a:lstStyle/>
          <a:p>
            <a:pPr algn="ctr"/>
            <a:r>
              <a:rPr lang="fi-FI" dirty="0"/>
              <a:t>ELLI JA OLLI MUKANA MUSISOINNISSA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9FF5561-974D-455F-BFEB-C7FF8FA60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9" y="1197204"/>
            <a:ext cx="5212081" cy="5274716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A57BEF4-CF5F-4085-A5D4-4F9F18B30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D33C934-41BC-4EA7-8366-55982C4F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280" y="1197204"/>
            <a:ext cx="5212080" cy="5283199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3CDD284F-FD07-4429-9947-FDF8EE18B7CC}"/>
              </a:ext>
            </a:extLst>
          </p:cNvPr>
          <p:cNvSpPr/>
          <p:nvPr/>
        </p:nvSpPr>
        <p:spPr>
          <a:xfrm>
            <a:off x="4911365" y="5590095"/>
            <a:ext cx="4298623" cy="788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ILMAISUN MONET MUODOT</a:t>
            </a:r>
          </a:p>
        </p:txBody>
      </p:sp>
    </p:spTree>
    <p:extLst>
      <p:ext uri="{BB962C8B-B14F-4D97-AF65-F5344CB8AC3E}">
        <p14:creationId xmlns:p14="http://schemas.microsoft.com/office/powerpoint/2010/main" val="24737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48DE73-B218-4829-BE67-F759E526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6656175" cy="85343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TERVETULOA! KOKO VARISPERHE ODOTTAA TEITÄ.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8A839BE-7C82-40A7-BA85-9D7F719FE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706" y="1866146"/>
            <a:ext cx="9900708" cy="4067294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48D68CA-3100-4203-B03A-27CBCAC2E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BB06C3A-E952-4645-84C5-9E5B0F265418}"/>
              </a:ext>
            </a:extLst>
          </p:cNvPr>
          <p:cNvSpPr/>
          <p:nvPr/>
        </p:nvSpPr>
        <p:spPr>
          <a:xfrm flipH="1">
            <a:off x="3978111" y="1707667"/>
            <a:ext cx="2403835" cy="541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KIELEN RIKAS MAAILMA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4DB0D0D6-752D-46E0-BD28-08A5A35DB3B3}"/>
              </a:ext>
            </a:extLst>
          </p:cNvPr>
          <p:cNvSpPr/>
          <p:nvPr/>
        </p:nvSpPr>
        <p:spPr>
          <a:xfrm>
            <a:off x="5180028" y="5791200"/>
            <a:ext cx="330409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Toivottavat:</a:t>
            </a:r>
          </a:p>
          <a:p>
            <a:pPr algn="ctr"/>
            <a:r>
              <a:rPr lang="fi-FI" dirty="0" err="1"/>
              <a:t>Friida</a:t>
            </a:r>
            <a:r>
              <a:rPr lang="fi-FI" dirty="0"/>
              <a:t>, Unto, Elli, Olli, Poika ja Veini</a:t>
            </a:r>
          </a:p>
        </p:txBody>
      </p:sp>
    </p:spTree>
    <p:extLst>
      <p:ext uri="{BB962C8B-B14F-4D97-AF65-F5344CB8AC3E}">
        <p14:creationId xmlns:p14="http://schemas.microsoft.com/office/powerpoint/2010/main" val="159586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199685-E53A-4340-842E-207D4788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56" y="81280"/>
            <a:ext cx="9905955" cy="985519"/>
          </a:xfrm>
        </p:spPr>
        <p:txBody>
          <a:bodyPr/>
          <a:lstStyle/>
          <a:p>
            <a:r>
              <a:rPr lang="fi-FI" dirty="0"/>
              <a:t>BONGAA VILLE-VARIS LASTEN LEMPILEIKISSÄ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B87FB55-2E02-4EE6-B979-78A64933D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1452881"/>
            <a:ext cx="9904459" cy="433831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4" name="Sisällön paikkamerkki 7">
            <a:extLst>
              <a:ext uri="{FF2B5EF4-FFF2-40B4-BE49-F238E27FC236}">
                <a16:creationId xmlns:a16="http://schemas.microsoft.com/office/drawing/2014/main" id="{FCD9FA27-0300-4E51-A57B-11E081642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3597" y="883919"/>
            <a:ext cx="9042400" cy="4907280"/>
          </a:xfr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0023D253-D599-47B5-99C3-28DE70810383}"/>
              </a:ext>
            </a:extLst>
          </p:cNvPr>
          <p:cNvSpPr/>
          <p:nvPr/>
        </p:nvSpPr>
        <p:spPr>
          <a:xfrm>
            <a:off x="3167825" y="6046142"/>
            <a:ext cx="3200400" cy="772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LAPSEN OSALLISUUS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43AE847-F0BA-41DF-97A4-3A9886ECB487}"/>
              </a:ext>
            </a:extLst>
          </p:cNvPr>
          <p:cNvSpPr/>
          <p:nvPr/>
        </p:nvSpPr>
        <p:spPr>
          <a:xfrm>
            <a:off x="6477890" y="6055047"/>
            <a:ext cx="3497345" cy="763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OPPIMISYMPÄRISTÖN SUUNNITTELU</a:t>
            </a:r>
          </a:p>
        </p:txBody>
      </p:sp>
      <p:sp>
        <p:nvSpPr>
          <p:cNvPr id="7" name="Aurinko 6">
            <a:extLst>
              <a:ext uri="{FF2B5EF4-FFF2-40B4-BE49-F238E27FC236}">
                <a16:creationId xmlns:a16="http://schemas.microsoft.com/office/drawing/2014/main" id="{13077484-8898-4872-B807-44D1D21EEF50}"/>
              </a:ext>
            </a:extLst>
          </p:cNvPr>
          <p:cNvSpPr/>
          <p:nvPr/>
        </p:nvSpPr>
        <p:spPr>
          <a:xfrm>
            <a:off x="1725105" y="2741419"/>
            <a:ext cx="131975" cy="8484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50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E20B50-AEC4-4D94-AEF2-8B7EE9A6E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1643406"/>
          </a:xfrm>
        </p:spPr>
        <p:txBody>
          <a:bodyPr/>
          <a:lstStyle/>
          <a:p>
            <a:r>
              <a:rPr lang="fi-FI" dirty="0"/>
              <a:t>HUOMAA HYVÄ-VARIS </a:t>
            </a:r>
            <a:br>
              <a:rPr lang="fi-FI" dirty="0"/>
            </a:br>
            <a:r>
              <a:rPr lang="fi-FI" dirty="0"/>
              <a:t>SAAPUU KYYHKYSIIN.</a:t>
            </a:r>
            <a:br>
              <a:rPr lang="fi-FI" dirty="0"/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F2DEFAF-8085-4972-8658-1F3C01683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413263"/>
            <a:ext cx="9904459" cy="3377936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Huomasin aamulla kävellessäni päiväkodille kirkon</a:t>
            </a:r>
          </a:p>
          <a:p>
            <a:r>
              <a:rPr lang="fi-FI" dirty="0"/>
              <a:t>Pihassa variksenpoikasen, joka makasi maassa. Se oli</a:t>
            </a:r>
          </a:p>
          <a:p>
            <a:r>
              <a:rPr lang="fi-FI" dirty="0"/>
              <a:t>kylmissään ja pyörällä päästään. Pikku reppana oli</a:t>
            </a:r>
          </a:p>
          <a:p>
            <a:r>
              <a:rPr lang="fi-FI" dirty="0"/>
              <a:t>törmännyt aamuhämärässä puuhun.  Otin sen pipooni</a:t>
            </a:r>
          </a:p>
          <a:p>
            <a:r>
              <a:rPr lang="fi-FI" dirty="0"/>
              <a:t> ja toin sen Kyyhkysiin. Ryhmässämme on aktiivisia ja</a:t>
            </a:r>
          </a:p>
          <a:p>
            <a:r>
              <a:rPr lang="fi-FI" dirty="0"/>
              <a:t>tehokkaita pikku-lääkäreitä., jotka hoitivat variksen-</a:t>
            </a:r>
          </a:p>
          <a:p>
            <a:r>
              <a:rPr lang="fi-FI" dirty="0"/>
              <a:t>poikasen hetkessä kuntoon. Poikasella ei vielä ollut</a:t>
            </a:r>
          </a:p>
          <a:p>
            <a:r>
              <a:rPr lang="fi-FI" dirty="0"/>
              <a:t>nimeä tai sitten se ei vain muistanut sitä ja siksi lapset </a:t>
            </a:r>
          </a:p>
          <a:p>
            <a:r>
              <a:rPr lang="fi-FI" dirty="0"/>
              <a:t>saivat keksiä  sille nimen. </a:t>
            </a:r>
            <a:r>
              <a:rPr lang="fi-FI" dirty="0" err="1"/>
              <a:t>Nin</a:t>
            </a:r>
            <a:r>
              <a:rPr lang="fi-FI" dirty="0"/>
              <a:t> variksen poikasesta tuli</a:t>
            </a:r>
          </a:p>
          <a:p>
            <a:r>
              <a:rPr lang="fi-FI" dirty="0"/>
              <a:t> nimeltä  </a:t>
            </a:r>
            <a:r>
              <a:rPr lang="fi-FI" dirty="0" err="1"/>
              <a:t>Póika</a:t>
            </a:r>
            <a:r>
              <a:rPr lang="fi-FI" dirty="0"/>
              <a:t>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99A566A-E65F-4EA1-8CFD-F3D6F893F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40" y="0"/>
            <a:ext cx="5242560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E8F3F2D6-4B6C-4244-9DAC-B740B6E8ED87}"/>
              </a:ext>
            </a:extLst>
          </p:cNvPr>
          <p:cNvSpPr/>
          <p:nvPr/>
        </p:nvSpPr>
        <p:spPr>
          <a:xfrm>
            <a:off x="5816338" y="1979628"/>
            <a:ext cx="2564091" cy="546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TARINALLISUUS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F3652DE-9F10-492E-955A-81876CE525D0}"/>
              </a:ext>
            </a:extLst>
          </p:cNvPr>
          <p:cNvSpPr/>
          <p:nvPr/>
        </p:nvSpPr>
        <p:spPr>
          <a:xfrm>
            <a:off x="9019755" y="3282099"/>
            <a:ext cx="2243580" cy="82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LAPSEN OSALLISUUS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D9B2416-F667-4752-B61E-498201D2E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467766" y="250386"/>
            <a:ext cx="2003092" cy="150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99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26E73A-FBED-460A-A1EA-3911306A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Kyyhkysten eläinlääkärileikki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4857D24-F261-44A2-B882-5D28B1E39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786" y="1059575"/>
            <a:ext cx="10644210" cy="5594143"/>
          </a:xfr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E5A32D4A-469F-4AD5-957C-B7CB1296AFE2}"/>
              </a:ext>
            </a:extLst>
          </p:cNvPr>
          <p:cNvSpPr/>
          <p:nvPr/>
        </p:nvSpPr>
        <p:spPr>
          <a:xfrm>
            <a:off x="254524" y="886120"/>
            <a:ext cx="2507530" cy="1210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LAPSEN KIINNOSTUKSEN KOHTIEDEN HYÖDYNTÄMINEN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16D36487-4EF8-4D6E-AAEA-B477A35DC20D}"/>
              </a:ext>
            </a:extLst>
          </p:cNvPr>
          <p:cNvSpPr/>
          <p:nvPr/>
        </p:nvSpPr>
        <p:spPr>
          <a:xfrm>
            <a:off x="8371002" y="618518"/>
            <a:ext cx="3035431" cy="1012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ELÄINLÄÄKÄRILEIKKI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4B15A290-806A-4DD7-925E-EDAE3AFA48E6}"/>
              </a:ext>
            </a:extLst>
          </p:cNvPr>
          <p:cNvSpPr/>
          <p:nvPr/>
        </p:nvSpPr>
        <p:spPr>
          <a:xfrm>
            <a:off x="2969443" y="618518"/>
            <a:ext cx="2592371" cy="1012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LAPSEN OSALLISUUS</a:t>
            </a:r>
          </a:p>
        </p:txBody>
      </p:sp>
    </p:spTree>
    <p:extLst>
      <p:ext uri="{BB962C8B-B14F-4D97-AF65-F5344CB8AC3E}">
        <p14:creationId xmlns:p14="http://schemas.microsoft.com/office/powerpoint/2010/main" val="2304516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65417E-8825-4195-AE99-157CBA91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40547"/>
            <a:ext cx="9905998" cy="1373293"/>
          </a:xfrm>
        </p:spPr>
        <p:txBody>
          <a:bodyPr>
            <a:normAutofit/>
          </a:bodyPr>
          <a:lstStyle/>
          <a:p>
            <a:r>
              <a:rPr lang="fi-FI" dirty="0"/>
              <a:t>Variksen viikonloppuvierailut lasten kotona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34FB8B6D-CBDD-4C47-A3BA-5936A64FE5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0470993">
            <a:off x="888264" y="2685461"/>
            <a:ext cx="2939296" cy="3423920"/>
          </a:xfrm>
        </p:spPr>
      </p:pic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3264EED4-643A-44FF-8CE4-29224E2DE5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5630661" y="1372356"/>
            <a:ext cx="3541713" cy="2656284"/>
          </a:xfr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D48CC4E-BFB9-46D5-B157-46E2AA3EC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82331" y="1310005"/>
            <a:ext cx="3616958" cy="285623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8225379-AECB-4263-A04E-AB3680F48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61219" y="1315933"/>
            <a:ext cx="3090333" cy="2317750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9BF160C9-FB0D-4DA0-B216-998712C0E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71792">
            <a:off x="8228384" y="3340454"/>
            <a:ext cx="3555998" cy="2666999"/>
          </a:xfrm>
          <a:prstGeom prst="rect">
            <a:avLst/>
          </a:prstGeom>
        </p:spPr>
      </p:pic>
      <p:sp>
        <p:nvSpPr>
          <p:cNvPr id="19" name="Suorakulmio 18">
            <a:extLst>
              <a:ext uri="{FF2B5EF4-FFF2-40B4-BE49-F238E27FC236}">
                <a16:creationId xmlns:a16="http://schemas.microsoft.com/office/drawing/2014/main" id="{DD7A555A-14A1-465C-8162-987F9938A55E}"/>
              </a:ext>
            </a:extLst>
          </p:cNvPr>
          <p:cNvSpPr/>
          <p:nvPr/>
        </p:nvSpPr>
        <p:spPr>
          <a:xfrm>
            <a:off x="3576320" y="5882640"/>
            <a:ext cx="3108960" cy="843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KIELEN RIKAS MAAILMA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5FD45073-FA86-4FFB-91D9-DF547080FF28}"/>
              </a:ext>
            </a:extLst>
          </p:cNvPr>
          <p:cNvSpPr/>
          <p:nvPr/>
        </p:nvSpPr>
        <p:spPr>
          <a:xfrm>
            <a:off x="6806153" y="5022370"/>
            <a:ext cx="3506771" cy="1076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ILMAISUN MONET MUODOT</a:t>
            </a:r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5712FEF8-5B32-4778-99BE-023FC383BDCD}"/>
              </a:ext>
            </a:extLst>
          </p:cNvPr>
          <p:cNvSpPr/>
          <p:nvPr/>
        </p:nvSpPr>
        <p:spPr>
          <a:xfrm>
            <a:off x="242089" y="1329180"/>
            <a:ext cx="2576525" cy="1065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LAPSEN JA HUOLTAJIEN</a:t>
            </a:r>
          </a:p>
          <a:p>
            <a:pPr algn="ctr"/>
            <a:r>
              <a:rPr lang="fi-FI" dirty="0"/>
              <a:t>OSALLISUUS</a:t>
            </a:r>
          </a:p>
        </p:txBody>
      </p:sp>
    </p:spTree>
    <p:extLst>
      <p:ext uri="{BB962C8B-B14F-4D97-AF65-F5344CB8AC3E}">
        <p14:creationId xmlns:p14="http://schemas.microsoft.com/office/powerpoint/2010/main" val="1337980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554F7E-5BDC-4BE1-B8F1-3DE9E8EE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1419226"/>
            <a:ext cx="10396058" cy="1336499"/>
          </a:xfrm>
        </p:spPr>
        <p:txBody>
          <a:bodyPr>
            <a:normAutofit/>
          </a:bodyPr>
          <a:lstStyle/>
          <a:p>
            <a:r>
              <a:rPr lang="fi-FI" dirty="0"/>
              <a:t>varikset</a:t>
            </a:r>
            <a:br>
              <a:rPr lang="fi-FI" dirty="0"/>
            </a:br>
            <a:r>
              <a:rPr lang="fi-FI" dirty="0"/>
              <a:t>kuoriutuivat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438AB2-08F8-4038-94E2-3F1057C44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2931090"/>
            <a:ext cx="9906000" cy="286804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6A01A0A-040C-49D5-B9EC-05CC115BD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25474" y="801773"/>
            <a:ext cx="4884740" cy="402725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8798E37-83ED-4F63-899D-FB87BDDA9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867" y="28980"/>
            <a:ext cx="4007796" cy="4884741"/>
          </a:xfrm>
          <a:prstGeom prst="rect">
            <a:avLst/>
          </a:prstGeom>
        </p:spPr>
      </p:pic>
      <p:sp>
        <p:nvSpPr>
          <p:cNvPr id="4" name="Ellipsi 3">
            <a:extLst>
              <a:ext uri="{FF2B5EF4-FFF2-40B4-BE49-F238E27FC236}">
                <a16:creationId xmlns:a16="http://schemas.microsoft.com/office/drawing/2014/main" id="{28AA755E-CDCB-4D04-88D9-F25922CA17A7}"/>
              </a:ext>
            </a:extLst>
          </p:cNvPr>
          <p:cNvSpPr/>
          <p:nvPr/>
        </p:nvSpPr>
        <p:spPr>
          <a:xfrm>
            <a:off x="1057676" y="2815398"/>
            <a:ext cx="2691676" cy="1145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TARINALLISUUS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728BB47-F190-4E7D-8F27-3D4B5D870677}"/>
              </a:ext>
            </a:extLst>
          </p:cNvPr>
          <p:cNvSpPr/>
          <p:nvPr/>
        </p:nvSpPr>
        <p:spPr>
          <a:xfrm>
            <a:off x="263951" y="5363852"/>
            <a:ext cx="2978870" cy="1057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TUTKIN JA TOIMIN YMPÄRISTÖSSÄNI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BCA3447-F565-4C3D-A0E1-8AAD55BBE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93" y="3574328"/>
            <a:ext cx="5435600" cy="32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09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EFE533-CF1B-463C-9C98-ED56B455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237995"/>
            <a:ext cx="3856037" cy="2011490"/>
          </a:xfrm>
        </p:spPr>
        <p:txBody>
          <a:bodyPr/>
          <a:lstStyle/>
          <a:p>
            <a:r>
              <a:rPr lang="fi-FI" dirty="0"/>
              <a:t>i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698F9F5-3A43-42C6-B2D1-B1F904C99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705" y="1372791"/>
            <a:ext cx="5891213" cy="4418409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E7CA701-83ED-493B-A170-6D5B963D0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68F3437-6C1E-4828-8FE0-BADDA6E2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81A7F745-99D5-4184-87C8-A02FBF9DF752}"/>
              </a:ext>
            </a:extLst>
          </p:cNvPr>
          <p:cNvSpPr/>
          <p:nvPr/>
        </p:nvSpPr>
        <p:spPr>
          <a:xfrm>
            <a:off x="641023" y="5791200"/>
            <a:ext cx="2875175" cy="732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KIELEN RIKAS MAAILMA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489715A-B953-402C-BD8F-E702815F14B0}"/>
              </a:ext>
            </a:extLst>
          </p:cNvPr>
          <p:cNvSpPr/>
          <p:nvPr/>
        </p:nvSpPr>
        <p:spPr>
          <a:xfrm>
            <a:off x="4817097" y="5627802"/>
            <a:ext cx="2969443" cy="111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MINÄ JA MEIDÄN </a:t>
            </a:r>
          </a:p>
          <a:p>
            <a:pPr algn="ctr"/>
            <a:r>
              <a:rPr lang="fi-FI" dirty="0"/>
              <a:t>YHTEISÖMME</a:t>
            </a:r>
          </a:p>
        </p:txBody>
      </p:sp>
    </p:spTree>
    <p:extLst>
      <p:ext uri="{BB962C8B-B14F-4D97-AF65-F5344CB8AC3E}">
        <p14:creationId xmlns:p14="http://schemas.microsoft.com/office/powerpoint/2010/main" val="333252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1E2CD5-3322-4587-96FC-16D4269E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7158309" cy="763189"/>
          </a:xfrm>
        </p:spPr>
        <p:txBody>
          <a:bodyPr/>
          <a:lstStyle/>
          <a:p>
            <a:r>
              <a:rPr lang="fi-FI" dirty="0"/>
              <a:t>VARIKSET MUKANA ARJEN TOUHUISSA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253836A-A4D3-42A5-96C5-53020BA2D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663" y="1372791"/>
            <a:ext cx="5891213" cy="4418409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51D3A13-5258-4B74-B7B0-F5718E5D8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684924A-3C9C-4116-9F65-8541F76CD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847" y="1344511"/>
            <a:ext cx="4343444" cy="4418409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683121D2-6996-4844-A2A8-B4D5CEFFA8F6}"/>
              </a:ext>
            </a:extLst>
          </p:cNvPr>
          <p:cNvSpPr/>
          <p:nvPr/>
        </p:nvSpPr>
        <p:spPr>
          <a:xfrm>
            <a:off x="1727200" y="1372790"/>
            <a:ext cx="2865120" cy="876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UNTO HYVÄSSÄ HOIDOSSA</a:t>
            </a:r>
          </a:p>
        </p:txBody>
      </p:sp>
      <p:sp>
        <p:nvSpPr>
          <p:cNvPr id="5" name="Puhekupla: Soikea 4">
            <a:extLst>
              <a:ext uri="{FF2B5EF4-FFF2-40B4-BE49-F238E27FC236}">
                <a16:creationId xmlns:a16="http://schemas.microsoft.com/office/drawing/2014/main" id="{A77F889A-AFCE-430F-B651-7B2676EF16A3}"/>
              </a:ext>
            </a:extLst>
          </p:cNvPr>
          <p:cNvSpPr/>
          <p:nvPr/>
        </p:nvSpPr>
        <p:spPr>
          <a:xfrm>
            <a:off x="9766169" y="609600"/>
            <a:ext cx="2205872" cy="105894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Onpa kivan näköistä puuhaa.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AACAC873-88D5-411D-8336-4E3BDCD30BBD}"/>
              </a:ext>
            </a:extLst>
          </p:cNvPr>
          <p:cNvSpPr/>
          <p:nvPr/>
        </p:nvSpPr>
        <p:spPr>
          <a:xfrm>
            <a:off x="10303497" y="1952763"/>
            <a:ext cx="5656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747B98AB-2436-40FE-A814-93292EFE1E62}"/>
              </a:ext>
            </a:extLst>
          </p:cNvPr>
          <p:cNvSpPr/>
          <p:nvPr/>
        </p:nvSpPr>
        <p:spPr>
          <a:xfrm>
            <a:off x="9907571" y="2568228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11237E00-B56D-4245-B6AA-2602F7320B44}"/>
              </a:ext>
            </a:extLst>
          </p:cNvPr>
          <p:cNvSpPr/>
          <p:nvPr/>
        </p:nvSpPr>
        <p:spPr>
          <a:xfrm>
            <a:off x="9558779" y="2964134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17792968-3E31-4E06-90AF-C3619DEF5F82}"/>
              </a:ext>
            </a:extLst>
          </p:cNvPr>
          <p:cNvSpPr/>
          <p:nvPr/>
        </p:nvSpPr>
        <p:spPr>
          <a:xfrm>
            <a:off x="9156569" y="3360040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28543DE7-A960-48F5-BC73-22563214D6C3}"/>
              </a:ext>
            </a:extLst>
          </p:cNvPr>
          <p:cNvSpPr/>
          <p:nvPr/>
        </p:nvSpPr>
        <p:spPr>
          <a:xfrm>
            <a:off x="8708796" y="3728112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F522BD71-F130-4D89-B527-B30FC69B74A9}"/>
              </a:ext>
            </a:extLst>
          </p:cNvPr>
          <p:cNvSpPr/>
          <p:nvPr/>
        </p:nvSpPr>
        <p:spPr>
          <a:xfrm>
            <a:off x="10152668" y="2003194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A88B4137-A214-4A74-9095-2DB753496F08}"/>
              </a:ext>
            </a:extLst>
          </p:cNvPr>
          <p:cNvSpPr/>
          <p:nvPr/>
        </p:nvSpPr>
        <p:spPr>
          <a:xfrm>
            <a:off x="7711126" y="5392133"/>
            <a:ext cx="3252247" cy="669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KASVAN JA KEHITYN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9C7D868A-B11A-47B6-B963-4DF118F9D648}"/>
              </a:ext>
            </a:extLst>
          </p:cNvPr>
          <p:cNvSpPr/>
          <p:nvPr/>
        </p:nvSpPr>
        <p:spPr>
          <a:xfrm>
            <a:off x="4725859" y="5081047"/>
            <a:ext cx="2466793" cy="710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MINÄ JA MEIDÄN </a:t>
            </a:r>
          </a:p>
          <a:p>
            <a:pPr algn="ctr"/>
            <a:r>
              <a:rPr lang="fi-FI"/>
              <a:t>YHTEISÖMME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8795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iri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TM04033919[[fn=Piiri]]</Template>
  <TotalTime>0</TotalTime>
  <Words>185</Words>
  <Application>Microsoft Office PowerPoint</Application>
  <PresentationFormat>Laajakuva</PresentationFormat>
  <Paragraphs>46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Piiri</vt:lpstr>
      <vt:lpstr>Huomaa hyvä –varikset  seikkailevat</vt:lpstr>
      <vt:lpstr>TERVETULOA! KOKO VARISPERHE ODOTTAA TEITÄ.</vt:lpstr>
      <vt:lpstr>BONGAA VILLE-VARIS LASTEN LEMPILEIKISSÄ</vt:lpstr>
      <vt:lpstr>HUOMAA HYVÄ-VARIS  SAAPUU KYYHKYSIIN. </vt:lpstr>
      <vt:lpstr>Kyyhkysten eläinlääkärileikki</vt:lpstr>
      <vt:lpstr>Variksen viikonloppuvierailut lasten kotona</vt:lpstr>
      <vt:lpstr>varikset kuoriutuivat</vt:lpstr>
      <vt:lpstr>i</vt:lpstr>
      <vt:lpstr>VARIKSET MUKANA ARJEN TOUHUISSA</vt:lpstr>
      <vt:lpstr>ELLI JA OLLI MUKANA MUSISOINNISSA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Huomaa hyvä –varikset  seikkailevat</dc:title>
  <dc:creator>Henna Kiela</dc:creator>
  <cp:lastModifiedBy>Henna Kiela</cp:lastModifiedBy>
  <cp:revision>1</cp:revision>
  <dcterms:created xsi:type="dcterms:W3CDTF">2018-07-05T10:04:18Z</dcterms:created>
  <dcterms:modified xsi:type="dcterms:W3CDTF">2018-07-05T10:04:55Z</dcterms:modified>
</cp:coreProperties>
</file>