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DAA848-3D04-44B1-B1F8-611A7F3B8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Huomaa hyvä –varikset  seikkailevat  </a:t>
            </a:r>
            <a:br>
              <a:rPr lang="fi-FI" dirty="0"/>
            </a:br>
            <a:r>
              <a:rPr lang="fi-FI" dirty="0" err="1"/>
              <a:t>Seikowin</a:t>
            </a:r>
            <a:r>
              <a:rPr lang="fi-FI" dirty="0"/>
              <a:t> päiväkoti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0FF2717-8138-4177-B215-9103393B1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OSIO 2</a:t>
            </a:r>
          </a:p>
        </p:txBody>
      </p:sp>
    </p:spTree>
    <p:extLst>
      <p:ext uri="{BB962C8B-B14F-4D97-AF65-F5344CB8AC3E}">
        <p14:creationId xmlns:p14="http://schemas.microsoft.com/office/powerpoint/2010/main" val="77660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3385A7-1EC8-4B97-83BF-60068791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Varikset</a:t>
            </a:r>
            <a:br>
              <a:rPr lang="fi-FI" dirty="0"/>
            </a:br>
            <a:r>
              <a:rPr lang="fi-FI" dirty="0" err="1"/>
              <a:t>oppimisympä</a:t>
            </a:r>
            <a:r>
              <a:rPr lang="fi-FI" dirty="0"/>
              <a:t>-</a:t>
            </a:r>
            <a:br>
              <a:rPr lang="fi-FI" dirty="0"/>
            </a:br>
            <a:r>
              <a:rPr lang="fi-FI" dirty="0" err="1"/>
              <a:t>ristössämme</a:t>
            </a:r>
            <a:endParaRPr lang="fi-FI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C0B61F7-E1CF-46D0-A2F6-11CD729E5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88887">
            <a:off x="978164" y="2296529"/>
            <a:ext cx="3450907" cy="4257040"/>
          </a:xfrm>
        </p:spPr>
      </p:pic>
      <p:pic>
        <p:nvPicPr>
          <p:cNvPr id="6" name="Sisällön paikkamerkki 9">
            <a:extLst>
              <a:ext uri="{FF2B5EF4-FFF2-40B4-BE49-F238E27FC236}">
                <a16:creationId xmlns:a16="http://schemas.microsoft.com/office/drawing/2014/main" id="{0B04441E-96C3-4E60-8EEF-1912B696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34782">
            <a:off x="3942436" y="1882100"/>
            <a:ext cx="5199063" cy="389929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51616B5-E505-4AA6-B507-4EBB33DCE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1730">
            <a:off x="8491616" y="618518"/>
            <a:ext cx="2571750" cy="3095625"/>
          </a:xfrm>
          <a:prstGeom prst="rect">
            <a:avLst/>
          </a:prstGeom>
        </p:spPr>
      </p:pic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834806F5-4B26-4D3B-B05E-9B84B155C248}"/>
              </a:ext>
            </a:extLst>
          </p:cNvPr>
          <p:cNvSpPr/>
          <p:nvPr/>
        </p:nvSpPr>
        <p:spPr>
          <a:xfrm>
            <a:off x="6426148" y="947130"/>
            <a:ext cx="2223442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Milloinka vietetään minun syntymä-päivääni?</a:t>
            </a:r>
          </a:p>
        </p:txBody>
      </p:sp>
      <p:sp>
        <p:nvSpPr>
          <p:cNvPr id="3" name="Nuoli: Vasen 2">
            <a:extLst>
              <a:ext uri="{FF2B5EF4-FFF2-40B4-BE49-F238E27FC236}">
                <a16:creationId xmlns:a16="http://schemas.microsoft.com/office/drawing/2014/main" id="{12EBB533-AFA4-4BD6-BC91-FAE12D775D49}"/>
              </a:ext>
            </a:extLst>
          </p:cNvPr>
          <p:cNvSpPr/>
          <p:nvPr/>
        </p:nvSpPr>
        <p:spPr>
          <a:xfrm>
            <a:off x="3214539" y="5005633"/>
            <a:ext cx="1611985" cy="452487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VEINI 17.6</a:t>
            </a:r>
          </a:p>
        </p:txBody>
      </p:sp>
    </p:spTree>
    <p:extLst>
      <p:ext uri="{BB962C8B-B14F-4D97-AF65-F5344CB8AC3E}">
        <p14:creationId xmlns:p14="http://schemas.microsoft.com/office/powerpoint/2010/main" val="304670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1E2CD5-3322-4587-96FC-16D4269E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7158309" cy="763189"/>
          </a:xfrm>
        </p:spPr>
        <p:txBody>
          <a:bodyPr/>
          <a:lstStyle/>
          <a:p>
            <a:r>
              <a:rPr lang="fi-FI" dirty="0"/>
              <a:t>VARIKSET MUKANA ARJEN TOUHUISSA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253836A-A4D3-42A5-96C5-53020BA2D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663" y="1372791"/>
            <a:ext cx="5891213" cy="4418409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51D3A13-5258-4B74-B7B0-F5718E5D8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684924A-3C9C-4116-9F65-8541F76C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47" y="1344511"/>
            <a:ext cx="4343444" cy="4418409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683121D2-6996-4844-A2A8-B4D5CEFFA8F6}"/>
              </a:ext>
            </a:extLst>
          </p:cNvPr>
          <p:cNvSpPr/>
          <p:nvPr/>
        </p:nvSpPr>
        <p:spPr>
          <a:xfrm>
            <a:off x="1727200" y="1372790"/>
            <a:ext cx="2865120" cy="876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UNTO HYVÄSSÄ HOIDOSSA</a:t>
            </a:r>
          </a:p>
        </p:txBody>
      </p:sp>
      <p:sp>
        <p:nvSpPr>
          <p:cNvPr id="5" name="Puhekupla: Soikea 4">
            <a:extLst>
              <a:ext uri="{FF2B5EF4-FFF2-40B4-BE49-F238E27FC236}">
                <a16:creationId xmlns:a16="http://schemas.microsoft.com/office/drawing/2014/main" id="{A77F889A-AFCE-430F-B651-7B2676EF16A3}"/>
              </a:ext>
            </a:extLst>
          </p:cNvPr>
          <p:cNvSpPr/>
          <p:nvPr/>
        </p:nvSpPr>
        <p:spPr>
          <a:xfrm>
            <a:off x="9766169" y="609600"/>
            <a:ext cx="2205872" cy="105894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Onpa kivan näköistä puuhaa.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AACAC873-88D5-411D-8336-4E3BDCD30BBD}"/>
              </a:ext>
            </a:extLst>
          </p:cNvPr>
          <p:cNvSpPr/>
          <p:nvPr/>
        </p:nvSpPr>
        <p:spPr>
          <a:xfrm>
            <a:off x="10303497" y="1952763"/>
            <a:ext cx="5656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747B98AB-2436-40FE-A814-93292EFE1E62}"/>
              </a:ext>
            </a:extLst>
          </p:cNvPr>
          <p:cNvSpPr/>
          <p:nvPr/>
        </p:nvSpPr>
        <p:spPr>
          <a:xfrm>
            <a:off x="9907571" y="2568228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11237E00-B56D-4245-B6AA-2602F7320B44}"/>
              </a:ext>
            </a:extLst>
          </p:cNvPr>
          <p:cNvSpPr/>
          <p:nvPr/>
        </p:nvSpPr>
        <p:spPr>
          <a:xfrm>
            <a:off x="9558779" y="2964134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17792968-3E31-4E06-90AF-C3619DEF5F82}"/>
              </a:ext>
            </a:extLst>
          </p:cNvPr>
          <p:cNvSpPr/>
          <p:nvPr/>
        </p:nvSpPr>
        <p:spPr>
          <a:xfrm>
            <a:off x="9156569" y="3360040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28543DE7-A960-48F5-BC73-22563214D6C3}"/>
              </a:ext>
            </a:extLst>
          </p:cNvPr>
          <p:cNvSpPr/>
          <p:nvPr/>
        </p:nvSpPr>
        <p:spPr>
          <a:xfrm>
            <a:off x="8708796" y="3728112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F522BD71-F130-4D89-B527-B30FC69B74A9}"/>
              </a:ext>
            </a:extLst>
          </p:cNvPr>
          <p:cNvSpPr/>
          <p:nvPr/>
        </p:nvSpPr>
        <p:spPr>
          <a:xfrm>
            <a:off x="10152668" y="2003194"/>
            <a:ext cx="414779" cy="292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A88B4137-A214-4A74-9095-2DB753496F08}"/>
              </a:ext>
            </a:extLst>
          </p:cNvPr>
          <p:cNvSpPr/>
          <p:nvPr/>
        </p:nvSpPr>
        <p:spPr>
          <a:xfrm>
            <a:off x="7711126" y="5392133"/>
            <a:ext cx="3252247" cy="669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KASVAN JA KEHITYN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9C7D868A-B11A-47B6-B963-4DF118F9D648}"/>
              </a:ext>
            </a:extLst>
          </p:cNvPr>
          <p:cNvSpPr/>
          <p:nvPr/>
        </p:nvSpPr>
        <p:spPr>
          <a:xfrm>
            <a:off x="4725859" y="5081047"/>
            <a:ext cx="2466793" cy="710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</a:t>
            </a:r>
          </a:p>
          <a:p>
            <a:pPr algn="ctr"/>
            <a:r>
              <a:rPr lang="fi-FI"/>
              <a:t>YHTEISÖMME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879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53C77-527D-4110-BF8B-3E27B369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7101749" cy="587603"/>
          </a:xfrm>
        </p:spPr>
        <p:txBody>
          <a:bodyPr/>
          <a:lstStyle/>
          <a:p>
            <a:pPr algn="ctr"/>
            <a:r>
              <a:rPr lang="fi-FI" dirty="0"/>
              <a:t>ELLI JA OLLI MUKANA MUSISOINNISSA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9FF5561-974D-455F-BFEB-C7FF8FA60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197204"/>
            <a:ext cx="5212081" cy="5274716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A57BEF4-CF5F-4085-A5D4-4F9F18B30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D33C934-41BC-4EA7-8366-55982C4F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80" y="1197204"/>
            <a:ext cx="5212080" cy="5283199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3CDD284F-FD07-4429-9947-FDF8EE18B7CC}"/>
              </a:ext>
            </a:extLst>
          </p:cNvPr>
          <p:cNvSpPr/>
          <p:nvPr/>
        </p:nvSpPr>
        <p:spPr>
          <a:xfrm>
            <a:off x="4911365" y="5590095"/>
            <a:ext cx="4298623" cy="788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ILMAISUN MONET MUODOT</a:t>
            </a:r>
          </a:p>
        </p:txBody>
      </p:sp>
    </p:spTree>
    <p:extLst>
      <p:ext uri="{BB962C8B-B14F-4D97-AF65-F5344CB8AC3E}">
        <p14:creationId xmlns:p14="http://schemas.microsoft.com/office/powerpoint/2010/main" val="24737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7D838C-908F-4860-B6E3-7036C62D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53" y="1438"/>
            <a:ext cx="9905998" cy="1478570"/>
          </a:xfrm>
        </p:spPr>
        <p:txBody>
          <a:bodyPr/>
          <a:lstStyle/>
          <a:p>
            <a:r>
              <a:rPr lang="fi-FI" dirty="0"/>
              <a:t>Pääsimme mukaan </a:t>
            </a:r>
            <a:br>
              <a:rPr lang="fi-FI" dirty="0"/>
            </a:br>
            <a:r>
              <a:rPr lang="fi-FI" dirty="0"/>
              <a:t>lelujen pesuun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7F3A2AC-2B8A-4604-B0EE-6897D6E29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654" y="2772913"/>
            <a:ext cx="5396023" cy="3576084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21B3634-BAC9-4A8F-B368-E3512F53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566476"/>
            <a:ext cx="5293360" cy="367379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B3623E6-4CFA-4B27-9A69-BD4CD6F29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609" y="3645100"/>
            <a:ext cx="3982720" cy="2987040"/>
          </a:xfrm>
          <a:prstGeom prst="rect">
            <a:avLst/>
          </a:prstGeom>
        </p:spPr>
      </p:pic>
      <p:sp>
        <p:nvSpPr>
          <p:cNvPr id="10" name="Puhekupla: Soikea 9">
            <a:extLst>
              <a:ext uri="{FF2B5EF4-FFF2-40B4-BE49-F238E27FC236}">
                <a16:creationId xmlns:a16="http://schemas.microsoft.com/office/drawing/2014/main" id="{DAD0B499-ABFE-4246-8568-7E31BADC41AF}"/>
              </a:ext>
            </a:extLst>
          </p:cNvPr>
          <p:cNvSpPr/>
          <p:nvPr/>
        </p:nvSpPr>
        <p:spPr>
          <a:xfrm>
            <a:off x="4957818" y="2055043"/>
            <a:ext cx="1696720" cy="14765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Onneksi nokkani ei kastunut tuossa touhussa.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CEED5FC2-527C-4F34-A36B-A11A74705648}"/>
              </a:ext>
            </a:extLst>
          </p:cNvPr>
          <p:cNvSpPr/>
          <p:nvPr/>
        </p:nvSpPr>
        <p:spPr>
          <a:xfrm>
            <a:off x="5447803" y="3868982"/>
            <a:ext cx="182356" cy="233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6A7454F2-3129-4731-BA03-BA3598858035}"/>
              </a:ext>
            </a:extLst>
          </p:cNvPr>
          <p:cNvSpPr/>
          <p:nvPr/>
        </p:nvSpPr>
        <p:spPr>
          <a:xfrm>
            <a:off x="5178353" y="4180472"/>
            <a:ext cx="182356" cy="233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B88D88E6-48FD-4D5C-816E-07D56953DAD5}"/>
              </a:ext>
            </a:extLst>
          </p:cNvPr>
          <p:cNvSpPr/>
          <p:nvPr/>
        </p:nvSpPr>
        <p:spPr>
          <a:xfrm>
            <a:off x="4939766" y="4560955"/>
            <a:ext cx="182356" cy="233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910FD233-FC4C-454C-9147-C5270FCD6F66}"/>
              </a:ext>
            </a:extLst>
          </p:cNvPr>
          <p:cNvSpPr/>
          <p:nvPr/>
        </p:nvSpPr>
        <p:spPr>
          <a:xfrm>
            <a:off x="4548433" y="4487610"/>
            <a:ext cx="182356" cy="233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15F2850F-33DE-433C-A7DB-3C07D39417CF}"/>
              </a:ext>
            </a:extLst>
          </p:cNvPr>
          <p:cNvSpPr/>
          <p:nvPr/>
        </p:nvSpPr>
        <p:spPr>
          <a:xfrm>
            <a:off x="2719492" y="5891797"/>
            <a:ext cx="25500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YHTEISÖMME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A16F7B1-83EB-4EAD-8705-3952E1CE4129}"/>
              </a:ext>
            </a:extLst>
          </p:cNvPr>
          <p:cNvSpPr/>
          <p:nvPr/>
        </p:nvSpPr>
        <p:spPr>
          <a:xfrm>
            <a:off x="9960240" y="5873811"/>
            <a:ext cx="202855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TUTKIN JA TOIMIN</a:t>
            </a:r>
          </a:p>
          <a:p>
            <a:pPr algn="ctr"/>
            <a:r>
              <a:rPr lang="fi-FI" dirty="0"/>
              <a:t>YMPÄRISTÖSSÄNI</a:t>
            </a:r>
          </a:p>
        </p:txBody>
      </p:sp>
    </p:spTree>
    <p:extLst>
      <p:ext uri="{BB962C8B-B14F-4D97-AF65-F5344CB8AC3E}">
        <p14:creationId xmlns:p14="http://schemas.microsoft.com/office/powerpoint/2010/main" val="188821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1EB2B2-0AB3-46A7-B92C-3D7FD1102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MINNE NÄMÄ JÄLJET JOHTAVAT?</a:t>
            </a:r>
            <a:br>
              <a:rPr lang="fi-FI" dirty="0"/>
            </a:br>
            <a:r>
              <a:rPr lang="fi-FI" dirty="0"/>
              <a:t>- SEURATAAN NIITÄ VAIKKA HYPPÄÄMÄLLÄ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93DA453-B6AD-4894-9F88-9162A569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5170932">
            <a:off x="1044140" y="2852714"/>
            <a:ext cx="3541713" cy="2656284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C58B679-F411-4DDE-805E-82ADB1EBB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59395">
            <a:off x="6479221" y="1609106"/>
            <a:ext cx="4196080" cy="51435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F446E9F8-1B66-4190-AA89-AF7E4BAFD73C}"/>
              </a:ext>
            </a:extLst>
          </p:cNvPr>
          <p:cNvSpPr/>
          <p:nvPr/>
        </p:nvSpPr>
        <p:spPr>
          <a:xfrm>
            <a:off x="3728720" y="2661920"/>
            <a:ext cx="2560320" cy="74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KASVAN JA KEHITYN</a:t>
            </a:r>
          </a:p>
        </p:txBody>
      </p:sp>
    </p:spTree>
    <p:extLst>
      <p:ext uri="{BB962C8B-B14F-4D97-AF65-F5344CB8AC3E}">
        <p14:creationId xmlns:p14="http://schemas.microsoft.com/office/powerpoint/2010/main" val="98966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F694A5-87F8-4F70-8A28-0419A9375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15826"/>
          </a:xfrm>
        </p:spPr>
        <p:txBody>
          <a:bodyPr/>
          <a:lstStyle/>
          <a:p>
            <a:r>
              <a:rPr lang="fi-FI" dirty="0"/>
              <a:t>Monia jännittäviä juttuja</a:t>
            </a:r>
            <a:br>
              <a:rPr lang="fi-FI" dirty="0"/>
            </a:br>
            <a:r>
              <a:rPr lang="fi-FI" dirty="0"/>
              <a:t>lasten kanssa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A7BED9D-D795-4D26-8484-AEF1A687F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11" y="1734344"/>
            <a:ext cx="2656284" cy="3541712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2029AA1-28B7-4C85-A4CE-855E50F88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969" y="2624166"/>
            <a:ext cx="4298911" cy="407416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A45D011-6E03-4B11-AA5D-DFEF5B238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880" y="91440"/>
            <a:ext cx="464312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8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1A6000-6134-4EED-BBF8-804286F3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Mukana </a:t>
            </a:r>
            <a:br>
              <a:rPr lang="fi-FI" dirty="0"/>
            </a:br>
            <a:r>
              <a:rPr lang="fi-FI" dirty="0"/>
              <a:t>jäätelökioskissa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EBA8EA2-4DB6-4F52-A505-ECBA513DF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73" y="2696528"/>
            <a:ext cx="4907280" cy="3541712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48C5FCB-0B8C-4F3E-96BF-F55D146CF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210" y="0"/>
            <a:ext cx="5143500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B1E4EC-5995-4304-B031-8ADD03E08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6" y="169683"/>
            <a:ext cx="9905955" cy="1216058"/>
          </a:xfrm>
        </p:spPr>
        <p:txBody>
          <a:bodyPr/>
          <a:lstStyle/>
          <a:p>
            <a:r>
              <a:rPr lang="fi-FI" dirty="0"/>
              <a:t>VARIKSIA BONGAAMASSA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615829-DA4E-4C5E-9271-00A064254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80571"/>
            <a:ext cx="9904459" cy="311062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83DF73D-AA07-45BB-9E21-67E01C80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522"/>
            <a:ext cx="5544766" cy="583047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EC6CE5D-2193-477E-960D-5AB34AB6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520" y="1027522"/>
            <a:ext cx="6140014" cy="5830478"/>
          </a:xfrm>
          <a:prstGeom prst="rect">
            <a:avLst/>
          </a:prstGeom>
        </p:spPr>
      </p:pic>
      <p:sp>
        <p:nvSpPr>
          <p:cNvPr id="7" name="Puhekupla: Soikea 6">
            <a:extLst>
              <a:ext uri="{FF2B5EF4-FFF2-40B4-BE49-F238E27FC236}">
                <a16:creationId xmlns:a16="http://schemas.microsoft.com/office/drawing/2014/main" id="{155BC1B9-6742-4551-8307-1E8FA6A88CA2}"/>
              </a:ext>
            </a:extLst>
          </p:cNvPr>
          <p:cNvSpPr/>
          <p:nvPr/>
        </p:nvSpPr>
        <p:spPr>
          <a:xfrm>
            <a:off x="3252248" y="1206631"/>
            <a:ext cx="2121031" cy="15100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LENTÄÄKÖ TUOLLA MEIDÄN UNTO-VARIS?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57DC6E9-3525-4CE9-80BF-E31B86E3CD3C}"/>
              </a:ext>
            </a:extLst>
          </p:cNvPr>
          <p:cNvSpPr/>
          <p:nvPr/>
        </p:nvSpPr>
        <p:spPr>
          <a:xfrm>
            <a:off x="320511" y="5791199"/>
            <a:ext cx="3497345" cy="99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YHTEISÖMME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2BD92B9-3081-4E1A-98BF-1B78C5AB144D}"/>
              </a:ext>
            </a:extLst>
          </p:cNvPr>
          <p:cNvSpPr/>
          <p:nvPr/>
        </p:nvSpPr>
        <p:spPr>
          <a:xfrm>
            <a:off x="6093639" y="5184742"/>
            <a:ext cx="3106922" cy="867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TUTKIN JA TOIMIN YMPÄRISTÖSSÄNI</a:t>
            </a:r>
          </a:p>
        </p:txBody>
      </p:sp>
    </p:spTree>
    <p:extLst>
      <p:ext uri="{BB962C8B-B14F-4D97-AF65-F5344CB8AC3E}">
        <p14:creationId xmlns:p14="http://schemas.microsoft.com/office/powerpoint/2010/main" val="3539118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6EB5F6-05BF-445B-BB93-F410592C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314961"/>
            <a:ext cx="3856037" cy="1402080"/>
          </a:xfrm>
        </p:spPr>
        <p:txBody>
          <a:bodyPr>
            <a:normAutofit fontScale="90000"/>
          </a:bodyPr>
          <a:lstStyle/>
          <a:p>
            <a:r>
              <a:rPr lang="fi-FI" dirty="0"/>
              <a:t>huomaa hyvä -teemaa oppimis-ympäristössä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7FE599A7-2DC2-4FAE-8C2B-4974FE124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83654">
            <a:off x="5068695" y="2716887"/>
            <a:ext cx="2457450" cy="3165728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AD201B-7F33-4698-9952-DC6246010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DC24D70-7928-4E71-A254-500C591DE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7389" y="1155700"/>
            <a:ext cx="6075680" cy="455676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AFC9BA14-130D-4A2C-BB7D-322D0ADED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28" y="2012074"/>
            <a:ext cx="3677920" cy="308785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1BEE1402-52E1-43B8-BDCA-AA1950CB6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88204" y="4469130"/>
            <a:ext cx="2468880" cy="185166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BDA1FEBD-A82A-4CAC-B5B3-518EFDCDB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84657" y="314325"/>
            <a:ext cx="2428240" cy="25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1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TM04033919[[fn=Piiri]]</Template>
  <TotalTime>2</TotalTime>
  <Words>91</Words>
  <Application>Microsoft Office PowerPoint</Application>
  <PresentationFormat>Laajakuva</PresentationFormat>
  <Paragraphs>27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Piiri</vt:lpstr>
      <vt:lpstr>Huomaa hyvä –varikset  seikkailevat   Seikowin päiväkoti </vt:lpstr>
      <vt:lpstr>VARIKSET MUKANA ARJEN TOUHUISSA</vt:lpstr>
      <vt:lpstr>ELLI JA OLLI MUKANA MUSISOINNISSA</vt:lpstr>
      <vt:lpstr>Pääsimme mukaan  lelujen pesuun</vt:lpstr>
      <vt:lpstr>MINNE NÄMÄ JÄLJET JOHTAVAT? - SEURATAAN NIITÄ VAIKKA HYPPÄÄMÄLLÄ</vt:lpstr>
      <vt:lpstr>Monia jännittäviä juttuja lasten kanssa</vt:lpstr>
      <vt:lpstr>Mukana  jäätelökioskissa</vt:lpstr>
      <vt:lpstr>VARIKSIA BONGAAMASSA</vt:lpstr>
      <vt:lpstr>huomaa hyvä -teemaa oppimis-ympäristössä</vt:lpstr>
      <vt:lpstr>Varikset oppimisympä- ristössämme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Huomaa hyvä –varikset  seikkailevat   Seikowin päiväkoti </dc:title>
  <dc:creator>Henna Kiela</dc:creator>
  <cp:lastModifiedBy>Henna Kiela</cp:lastModifiedBy>
  <cp:revision>1</cp:revision>
  <dcterms:created xsi:type="dcterms:W3CDTF">2018-07-05T09:58:11Z</dcterms:created>
  <dcterms:modified xsi:type="dcterms:W3CDTF">2018-07-05T10:00:21Z</dcterms:modified>
</cp:coreProperties>
</file>